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18288000" cy="10287000"/>
  <p:notesSz cx="6858000" cy="9144000"/>
  <p:embeddedFontLst>
    <p:embeddedFont>
      <p:font typeface="Calibri (MS)" charset="1" panose="020F0502020204030204"/>
      <p:regular r:id="rId22"/>
    </p:embeddedFont>
    <p:embeddedFont>
      <p:font typeface="Calibri (MS) Bold" charset="1" panose="020F0702030404030204"/>
      <p:regular r:id="rId23"/>
    </p:embeddedFont>
    <p:embeddedFont>
      <p:font typeface="Press Start 2P" charset="1" panose="00000500000000000000"/>
      <p:regular r:id="rId25"/>
    </p:embeddedFont>
    <p:embeddedFont>
      <p:font typeface="Calibri (MS) Italics" charset="1" panose="020F05020202040A0204"/>
      <p:regular r:id="rId26"/>
    </p:embeddedFont>
    <p:embeddedFont>
      <p:font typeface="Arial" charset="1" panose="020B0502020202020204"/>
      <p:regular r:id="rId30"/>
    </p:embeddedFont>
    <p:embeddedFont>
      <p:font typeface="Arial Bold" charset="1" panose="020B0802020202020204"/>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notesMasters/notesMaster1.xml" Type="http://schemas.openxmlformats.org/officeDocument/2006/relationships/notesMaster"/><Relationship Id="rId2" Target="presProps.xml" Type="http://schemas.openxmlformats.org/officeDocument/2006/relationships/presProps"/><Relationship Id="rId20" Target="theme/theme2.xml" Type="http://schemas.openxmlformats.org/officeDocument/2006/relationships/theme"/><Relationship Id="rId21" Target="notesSlides/notesSlide1.xml" Type="http://schemas.openxmlformats.org/officeDocument/2006/relationships/notesSlide"/><Relationship Id="rId22" Target="fonts/font22.fntdata" Type="http://schemas.openxmlformats.org/officeDocument/2006/relationships/font"/><Relationship Id="rId23" Target="fonts/font23.fntdata" Type="http://schemas.openxmlformats.org/officeDocument/2006/relationships/font"/><Relationship Id="rId24" Target="notesSlides/notesSlide2.xml" Type="http://schemas.openxmlformats.org/officeDocument/2006/relationships/notesSlide"/><Relationship Id="rId25" Target="fonts/font25.fntdata" Type="http://schemas.openxmlformats.org/officeDocument/2006/relationships/font"/><Relationship Id="rId26" Target="fonts/font26.fntdata" Type="http://schemas.openxmlformats.org/officeDocument/2006/relationships/font"/><Relationship Id="rId27" Target="notesSlides/notesSlide3.xml" Type="http://schemas.openxmlformats.org/officeDocument/2006/relationships/notesSlide"/><Relationship Id="rId28" Target="notesSlides/notesSlide4.xml" Type="http://schemas.openxmlformats.org/officeDocument/2006/relationships/notesSlide"/><Relationship Id="rId29" Target="notesSlides/notesSlide5.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notesSlides/notesSlide6.xml" Type="http://schemas.openxmlformats.org/officeDocument/2006/relationships/notesSlide"/><Relationship Id="rId32" Target="notesSlides/notesSlide7.xml" Type="http://schemas.openxmlformats.org/officeDocument/2006/relationships/notesSlide"/><Relationship Id="rId33" Target="notesSlides/notesSlide8.xml" Type="http://schemas.openxmlformats.org/officeDocument/2006/relationships/notesSlide"/><Relationship Id="rId34" Target="fonts/font34.fntdata" Type="http://schemas.openxmlformats.org/officeDocument/2006/relationships/font"/><Relationship Id="rId35" Target="notesSlides/notesSlide9.xml" Type="http://schemas.openxmlformats.org/officeDocument/2006/relationships/notesSlide"/><Relationship Id="rId36" Target="notesSlides/notesSlide10.xml" Type="http://schemas.openxmlformats.org/officeDocument/2006/relationships/notesSlide"/><Relationship Id="rId37" Target="notesSlides/notesSlide11.xml" Type="http://schemas.openxmlformats.org/officeDocument/2006/relationships/notesSlide"/><Relationship Id="rId38" Target="notesSlides/notesSlide12.xml" Type="http://schemas.openxmlformats.org/officeDocument/2006/relationships/notesSlide"/><Relationship Id="rId39" Target="notesSlides/notesSlide13.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Copyright and fair use</a:t>
            </a:r>
          </a:p>
          <a:p>
            <a:r>
              <a:rPr lang="en-US"/>
              <a:t>When creating digital content, it’s important to respect copyright laws. This means you shouldn’t use other people’s work (like music, images, or videos) without permission. However, there is something called "fair use," which allows you to use small parts of copyrighted material under certain conditions, like for commentary or criticism. </a:t>
            </a:r>
          </a:p>
          <a:p>
            <a:r>
              <a:rPr lang="en-US"/>
              <a:t/>
            </a:r>
          </a:p>
          <a:p>
            <a:r>
              <a:rPr lang="en-US"/>
              <a:t>Being a responsible content creator</a:t>
            </a:r>
          </a:p>
          <a:p>
            <a:r>
              <a:rPr lang="en-US"/>
              <a:t>As a content creator, you have a responsibility to create and share content that is truthful, respectful, and appropriate. Avoid spreading misinformation or engaging in harmful behavior, such as cyberbullying. Your content can influence others, so always consider the impact of what you share. </a:t>
            </a:r>
          </a:p>
          <a:p>
            <a:r>
              <a:rPr lang="en-US"/>
              <a:t/>
            </a:r>
          </a:p>
          <a:p>
            <a:r>
              <a:rPr lang="en-US"/>
              <a:t>Digital well-being </a:t>
            </a:r>
          </a:p>
          <a:p>
            <a:r>
              <a:rPr lang="en-US"/>
              <a:t>While creating content can be exciting, it’s important to maintain a healthy balance. Spending too much time online can affect your mental and physical well-being. Make sure to take breaks, engage in offline activities, and prioritize your health over the pressure to constantly produce content.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Monetization</a:t>
            </a:r>
          </a:p>
          <a:p>
            <a:r>
              <a:rPr lang="en-US"/>
              <a:t>Monetization is the process of earning money from your digital content. Many content creators use platforms like YouTube, Twitch, and Patreon to generate income from their videos, streams, or other digital content. There are different ways to monetize your content, such as ad revenue, sponsorships, or offering exclusive content to paying subscribers. </a:t>
            </a:r>
          </a:p>
          <a:p>
            <a:r>
              <a:rPr lang="en-US"/>
              <a:t/>
            </a:r>
          </a:p>
          <a:p>
            <a:r>
              <a:rPr lang="en-US"/>
              <a:t>Ad revenue</a:t>
            </a:r>
          </a:p>
          <a:p>
            <a:r>
              <a:rPr lang="en-US"/>
              <a:t>Platforms like YouTube allow creators to earn money through ads that play before or during their videos. The more views and engagement your content gets, the more money you can potentially earn from ads. However, to start earning ad revenue, you usually need to meet certain criteria, such as having a minimum number of subscribers or watch hours. </a:t>
            </a:r>
          </a:p>
          <a:p>
            <a:r>
              <a:rPr lang="en-US"/>
              <a:t/>
            </a:r>
          </a:p>
          <a:p>
            <a:r>
              <a:rPr lang="en-US"/>
              <a:t>Sponsorships and brand deals</a:t>
            </a:r>
          </a:p>
          <a:p>
            <a:r>
              <a:rPr lang="en-US"/>
              <a:t>As your audience grows, brands may approach you for sponsorship deals. This could involve promoting a product or service in your content in exchange for payment or free products. It’s important to only partner with brands that align with your values and audience to maintain trust and authenticity. </a:t>
            </a:r>
          </a:p>
          <a:p>
            <a:r>
              <a:rPr lang="en-US"/>
              <a:t/>
            </a:r>
          </a:p>
          <a:p>
            <a:r>
              <a:rPr lang="en-US"/>
              <a:t>Crowdfunding and subscriptions</a:t>
            </a:r>
          </a:p>
          <a:p>
            <a:r>
              <a:rPr lang="en-US"/>
              <a:t>Platforms like Patreon or Ko-fi allow creators to earn money directly from their fans through donations or subscriptions. In return, fans might receive exclusive content, early access to new releases, or other perks. This model is popular among creators who have a dedicated fan base and want to offer something extra in return for support.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 Id="rId8" Target="../media/image6.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5.png" Type="http://schemas.openxmlformats.org/officeDocument/2006/relationships/image"/><Relationship Id="rId11" Target="../media/image2.png" Type="http://schemas.openxmlformats.org/officeDocument/2006/relationships/image"/><Relationship Id="rId12" Target="../media/image36.png" Type="http://schemas.openxmlformats.org/officeDocument/2006/relationships/image"/><Relationship Id="rId13" Target="../media/image7.png" Type="http://schemas.openxmlformats.org/officeDocument/2006/relationships/image"/><Relationship Id="rId2" Target="../notesSlides/notesSlide12.xml" Type="http://schemas.openxmlformats.org/officeDocument/2006/relationships/notesSlide"/><Relationship Id="rId3" Target="../media/image28.png" Type="http://schemas.openxmlformats.org/officeDocument/2006/relationships/image"/><Relationship Id="rId4" Target="../media/image29.png" Type="http://schemas.openxmlformats.org/officeDocument/2006/relationships/image"/><Relationship Id="rId5" Target="../media/image30.png" Type="http://schemas.openxmlformats.org/officeDocument/2006/relationships/image"/><Relationship Id="rId6" Target="../media/image31.png" Type="http://schemas.openxmlformats.org/officeDocument/2006/relationships/image"/><Relationship Id="rId7" Target="../media/image32.png" Type="http://schemas.openxmlformats.org/officeDocument/2006/relationships/image"/><Relationship Id="rId8" Target="../media/image33.png" Type="http://schemas.openxmlformats.org/officeDocument/2006/relationships/image"/><Relationship Id="rId9" Target="../media/image34.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4.png" Type="http://schemas.openxmlformats.org/officeDocument/2006/relationships/image"/><Relationship Id="rId11" Target="../media/image35.png" Type="http://schemas.openxmlformats.org/officeDocument/2006/relationships/image"/><Relationship Id="rId12" Target="../media/image38.png" Type="http://schemas.openxmlformats.org/officeDocument/2006/relationships/image"/><Relationship Id="rId13" Target="../media/image7.png" Type="http://schemas.openxmlformats.org/officeDocument/2006/relationships/image"/><Relationship Id="rId2" Target="../notesSlides/notesSlide13.xml" Type="http://schemas.openxmlformats.org/officeDocument/2006/relationships/notesSlide"/><Relationship Id="rId3" Target="../media/image37.png" Type="http://schemas.openxmlformats.org/officeDocument/2006/relationships/image"/><Relationship Id="rId4" Target="../media/image28.png" Type="http://schemas.openxmlformats.org/officeDocument/2006/relationships/image"/><Relationship Id="rId5" Target="../media/image29.png" Type="http://schemas.openxmlformats.org/officeDocument/2006/relationships/image"/><Relationship Id="rId6" Target="../media/image30.png" Type="http://schemas.openxmlformats.org/officeDocument/2006/relationships/image"/><Relationship Id="rId7" Target="../media/image31.png" Type="http://schemas.openxmlformats.org/officeDocument/2006/relationships/image"/><Relationship Id="rId8" Target="../media/image32.png" Type="http://schemas.openxmlformats.org/officeDocument/2006/relationships/image"/><Relationship Id="rId9" Target="../media/image33.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3.png" Type="http://schemas.openxmlformats.org/officeDocument/2006/relationships/image"/><Relationship Id="rId5" Target="../media/image4.png" Type="http://schemas.openxmlformats.org/officeDocument/2006/relationships/image"/><Relationship Id="rId6" Target="../media/image7.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8.png" Type="http://schemas.openxmlformats.org/officeDocument/2006/relationships/image"/><Relationship Id="rId4" Target="../media/image9.png" Type="http://schemas.openxmlformats.org/officeDocument/2006/relationships/image"/><Relationship Id="rId5" Target="../media/image10.png" Type="http://schemas.openxmlformats.org/officeDocument/2006/relationships/image"/><Relationship Id="rId6" Target="../media/image3.png" Type="http://schemas.openxmlformats.org/officeDocument/2006/relationships/image"/><Relationship Id="rId7" Target="../media/image7.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5.png" Type="http://schemas.openxmlformats.org/officeDocument/2006/relationships/image"/><Relationship Id="rId4" Target="../media/image16.svg" Type="http://schemas.openxmlformats.org/officeDocument/2006/relationships/image"/><Relationship Id="rId5" Target="../media/image17.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8.png" Type="http://schemas.openxmlformats.org/officeDocument/2006/relationships/image"/><Relationship Id="rId4" Target="../media/image19.png" Type="http://schemas.openxmlformats.org/officeDocument/2006/relationships/image"/><Relationship Id="rId5" Target="../media/image20.jpeg" Type="http://schemas.openxmlformats.org/officeDocument/2006/relationships/image"/><Relationship Id="rId6" Target="../media/image21.png" Type="http://schemas.openxmlformats.org/officeDocument/2006/relationships/image"/><Relationship Id="rId7" Target="../media/image22.png" Type="http://schemas.openxmlformats.org/officeDocument/2006/relationships/image"/><Relationship Id="rId8" Target="../media/image23.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24.png" Type="http://schemas.openxmlformats.org/officeDocument/2006/relationships/image"/><Relationship Id="rId4" Target="../media/image25.png" Type="http://schemas.openxmlformats.org/officeDocument/2006/relationships/image"/><Relationship Id="rId5" Target="../media/image26.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27.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phic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Picture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phic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2" y="9263305"/>
            <a:ext cx="11973932" cy="784763"/>
          </a:xfrm>
          <a:prstGeom prst="rect">
            <a:avLst/>
          </a:prstGeom>
        </p:spPr>
        <p:txBody>
          <a:bodyPr anchor="t" rtlCol="false" tIns="0" lIns="0" bIns="0" rIns="0">
            <a:spAutoFit/>
          </a:bodyPr>
          <a:lstStyle/>
          <a:p>
            <a:pPr algn="l">
              <a:lnSpc>
                <a:spcPts val="1800"/>
              </a:lnSpc>
            </a:pPr>
            <a:r>
              <a:rPr lang="en-US" sz="1500">
                <a:solidFill>
                  <a:srgbClr val="2C2C2C"/>
                </a:solidFill>
                <a:latin typeface="Calibri (MS)"/>
                <a:ea typeface="Calibri (MS)"/>
                <a:cs typeface="Calibri (MS)"/>
                <a:sym typeface="Calibri (M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phic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
        <p:nvSpPr>
          <p:cNvPr name="Freeform 19" id="19"/>
          <p:cNvSpPr/>
          <p:nvPr/>
        </p:nvSpPr>
        <p:spPr>
          <a:xfrm flipH="false" flipV="false" rot="0">
            <a:off x="5398029" y="5448976"/>
            <a:ext cx="2439242" cy="423318"/>
          </a:xfrm>
          <a:custGeom>
            <a:avLst/>
            <a:gdLst/>
            <a:ahLst/>
            <a:cxnLst/>
            <a:rect r="r" b="b" t="t" l="l"/>
            <a:pathLst>
              <a:path h="423318" w="2439242">
                <a:moveTo>
                  <a:pt x="0" y="0"/>
                </a:moveTo>
                <a:lnTo>
                  <a:pt x="2439242" y="0"/>
                </a:lnTo>
                <a:lnTo>
                  <a:pt x="2439242" y="423319"/>
                </a:lnTo>
                <a:lnTo>
                  <a:pt x="0" y="423319"/>
                </a:lnTo>
                <a:lnTo>
                  <a:pt x="0" y="0"/>
                </a:lnTo>
                <a:close/>
              </a:path>
            </a:pathLst>
          </a:custGeom>
          <a:blipFill>
            <a:blip r:embed="rId8"/>
            <a:stretch>
              <a:fillRect l="0" t="0" r="-57827" b="-177376"/>
            </a:stretch>
          </a:blipFill>
        </p:spPr>
      </p:sp>
      <p:grpSp>
        <p:nvGrpSpPr>
          <p:cNvPr name="Group 20" id="20"/>
          <p:cNvGrpSpPr/>
          <p:nvPr/>
        </p:nvGrpSpPr>
        <p:grpSpPr>
          <a:xfrm rot="0">
            <a:off x="214124" y="4806329"/>
            <a:ext cx="17854482" cy="674342"/>
            <a:chOff x="0" y="0"/>
            <a:chExt cx="4702415" cy="177605"/>
          </a:xfrm>
        </p:grpSpPr>
        <p:sp>
          <p:nvSpPr>
            <p:cNvPr name="Freeform 21" id="21"/>
            <p:cNvSpPr/>
            <p:nvPr/>
          </p:nvSpPr>
          <p:spPr>
            <a:xfrm flipH="false" flipV="false" rot="0">
              <a:off x="0" y="0"/>
              <a:ext cx="4702415" cy="177605"/>
            </a:xfrm>
            <a:custGeom>
              <a:avLst/>
              <a:gdLst/>
              <a:ahLst/>
              <a:cxnLst/>
              <a:rect r="r" b="b" t="t" l="l"/>
              <a:pathLst>
                <a:path h="177605" w="4702415">
                  <a:moveTo>
                    <a:pt x="0" y="0"/>
                  </a:moveTo>
                  <a:lnTo>
                    <a:pt x="4702415" y="0"/>
                  </a:lnTo>
                  <a:lnTo>
                    <a:pt x="4702415" y="177605"/>
                  </a:lnTo>
                  <a:lnTo>
                    <a:pt x="0" y="177605"/>
                  </a:lnTo>
                  <a:close/>
                </a:path>
              </a:pathLst>
            </a:custGeom>
            <a:solidFill>
              <a:srgbClr val="B7B6BF"/>
            </a:solidFill>
          </p:spPr>
        </p:sp>
        <p:sp>
          <p:nvSpPr>
            <p:cNvPr name="TextBox 22" id="22"/>
            <p:cNvSpPr txBox="true"/>
            <p:nvPr/>
          </p:nvSpPr>
          <p:spPr>
            <a:xfrm>
              <a:off x="0" y="-9525"/>
              <a:ext cx="4702415" cy="187130"/>
            </a:xfrm>
            <a:prstGeom prst="rect">
              <a:avLst/>
            </a:prstGeom>
          </p:spPr>
          <p:txBody>
            <a:bodyPr anchor="ctr" rtlCol="false" tIns="50800" lIns="50800" bIns="50800" rIns="50800"/>
            <a:lstStyle/>
            <a:p>
              <a:pPr algn="ctr">
                <a:lnSpc>
                  <a:spcPts val="2592"/>
                </a:lnSpc>
              </a:pPr>
            </a:p>
          </p:txBody>
        </p:sp>
      </p:grpSp>
      <p:sp>
        <p:nvSpPr>
          <p:cNvPr name="TextBox 23" id="23"/>
          <p:cNvSpPr txBox="true"/>
          <p:nvPr/>
        </p:nvSpPr>
        <p:spPr>
          <a:xfrm rot="0">
            <a:off x="676946" y="4768229"/>
            <a:ext cx="17226046" cy="3526735"/>
          </a:xfrm>
          <a:prstGeom prst="rect">
            <a:avLst/>
          </a:prstGeom>
        </p:spPr>
        <p:txBody>
          <a:bodyPr anchor="t" rtlCol="false" tIns="0" lIns="0" bIns="0" rIns="0">
            <a:spAutoFit/>
          </a:bodyPr>
          <a:lstStyle/>
          <a:p>
            <a:pPr algn="l">
              <a:lnSpc>
                <a:spcPts val="4909"/>
              </a:lnSpc>
              <a:spcBef>
                <a:spcPct val="0"/>
              </a:spcBef>
            </a:pPr>
            <a:r>
              <a:rPr lang="en-US" b="true" sz="4546">
                <a:solidFill>
                  <a:srgbClr val="5BAE53"/>
                </a:solidFill>
                <a:latin typeface="Calibri (MS) Bold"/>
                <a:ea typeface="Calibri (MS) Bold"/>
                <a:cs typeface="Calibri (MS) Bold"/>
                <a:sym typeface="Calibri (MS) Bold"/>
              </a:rPr>
              <a:t>Ciudadanía activa a través d</a:t>
            </a:r>
            <a:r>
              <a:rPr lang="en-US" b="true" sz="4546">
                <a:solidFill>
                  <a:srgbClr val="5BAE53"/>
                </a:solidFill>
                <a:latin typeface="Calibri (MS) Bold"/>
                <a:ea typeface="Calibri (MS) Bold"/>
                <a:cs typeface="Calibri (MS) Bold"/>
                <a:sym typeface="Calibri (MS) Bold"/>
              </a:rPr>
              <a:t>el turismo virtual con la ayuda de Minecraft</a:t>
            </a:r>
          </a:p>
          <a:p>
            <a:pPr algn="l">
              <a:lnSpc>
                <a:spcPts val="4478"/>
              </a:lnSpc>
              <a:spcBef>
                <a:spcPct val="0"/>
              </a:spcBef>
            </a:pPr>
          </a:p>
          <a:p>
            <a:pPr algn="l">
              <a:lnSpc>
                <a:spcPts val="4478"/>
              </a:lnSpc>
              <a:spcBef>
                <a:spcPct val="0"/>
              </a:spcBef>
            </a:pPr>
          </a:p>
          <a:p>
            <a:pPr algn="l">
              <a:lnSpc>
                <a:spcPts val="4478"/>
              </a:lnSpc>
              <a:spcBef>
                <a:spcPct val="0"/>
              </a:spcBef>
            </a:pPr>
          </a:p>
          <a:p>
            <a:pPr algn="l">
              <a:lnSpc>
                <a:spcPts val="4478"/>
              </a:lnSpc>
              <a:spcBef>
                <a:spcPct val="0"/>
              </a:spcBef>
            </a:pPr>
          </a:p>
          <a:p>
            <a:pPr algn="l">
              <a:lnSpc>
                <a:spcPts val="4478"/>
              </a:lnSpc>
              <a:spcBef>
                <a:spcPct val="0"/>
              </a:spcBef>
            </a:pPr>
          </a:p>
        </p:txBody>
      </p:sp>
      <p:sp>
        <p:nvSpPr>
          <p:cNvPr name="TextBox 24" id="24"/>
          <p:cNvSpPr txBox="true"/>
          <p:nvPr/>
        </p:nvSpPr>
        <p:spPr>
          <a:xfrm rot="0">
            <a:off x="3767797" y="5419209"/>
            <a:ext cx="4845371" cy="453085"/>
          </a:xfrm>
          <a:prstGeom prst="rect">
            <a:avLst/>
          </a:prstGeom>
        </p:spPr>
        <p:txBody>
          <a:bodyPr anchor="t" rtlCol="false" tIns="0" lIns="0" bIns="0" rIns="0">
            <a:spAutoFit/>
          </a:bodyPr>
          <a:lstStyle/>
          <a:p>
            <a:pPr algn="ctr">
              <a:lnSpc>
                <a:spcPts val="3083"/>
              </a:lnSpc>
              <a:spcBef>
                <a:spcPct val="0"/>
              </a:spcBef>
            </a:pPr>
            <a:r>
              <a:rPr lang="en-US" b="true" sz="2855">
                <a:solidFill>
                  <a:srgbClr val="000000"/>
                </a:solidFill>
                <a:latin typeface="Calibri (MS) Bold"/>
                <a:ea typeface="Calibri (MS) Bold"/>
                <a:cs typeface="Calibri (MS) Bold"/>
                <a:sym typeface="Calibri (MS) Bold"/>
              </a:rPr>
              <a:t>Número de proyecto</a:t>
            </a:r>
          </a:p>
        </p:txBody>
      </p:sp>
    </p:spTree>
  </p:cSld>
  <p:clrMapOvr>
    <a:masterClrMapping/>
  </p:clrMapOvr>
</p:sld>
</file>

<file path=ppt/slides/slide10.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Ética y bienestar digital</a:t>
              </a:r>
            </a:p>
          </p:txBody>
        </p:sp>
      </p:grpSp>
      <p:grpSp>
        <p:nvGrpSpPr>
          <p:cNvPr name="Group 7" id="7"/>
          <p:cNvGrpSpPr/>
          <p:nvPr/>
        </p:nvGrpSpPr>
        <p:grpSpPr>
          <a:xfrm rot="0">
            <a:off x="4126230" y="2932122"/>
            <a:ext cx="10645140" cy="5519752"/>
            <a:chOff x="0" y="0"/>
            <a:chExt cx="14193520" cy="7359670"/>
          </a:xfrm>
        </p:grpSpPr>
        <p:sp>
          <p:nvSpPr>
            <p:cNvPr name="Freeform 8" id="8"/>
            <p:cNvSpPr/>
            <p:nvPr/>
          </p:nvSpPr>
          <p:spPr>
            <a:xfrm flipH="false" flipV="false" rot="0">
              <a:off x="25400" y="25400"/>
              <a:ext cx="14142720" cy="7308850"/>
            </a:xfrm>
            <a:custGeom>
              <a:avLst/>
              <a:gdLst/>
              <a:ahLst/>
              <a:cxnLst/>
              <a:rect r="r" b="b" t="t" l="l"/>
              <a:pathLst>
                <a:path h="7308850" w="14142720">
                  <a:moveTo>
                    <a:pt x="0" y="0"/>
                  </a:moveTo>
                  <a:lnTo>
                    <a:pt x="14142720" y="0"/>
                  </a:lnTo>
                  <a:lnTo>
                    <a:pt x="14142720" y="7308850"/>
                  </a:lnTo>
                  <a:lnTo>
                    <a:pt x="0" y="7308850"/>
                  </a:lnTo>
                  <a:close/>
                </a:path>
              </a:pathLst>
            </a:custGeom>
            <a:solidFill>
              <a:srgbClr val="C9E4C9"/>
            </a:solidFill>
          </p:spPr>
        </p:sp>
        <p:sp>
          <p:nvSpPr>
            <p:cNvPr name="Freeform 9" id="9"/>
            <p:cNvSpPr/>
            <p:nvPr/>
          </p:nvSpPr>
          <p:spPr>
            <a:xfrm flipH="false" flipV="false" rot="0">
              <a:off x="0" y="0"/>
              <a:ext cx="14193520" cy="7359650"/>
            </a:xfrm>
            <a:custGeom>
              <a:avLst/>
              <a:gdLst/>
              <a:ahLst/>
              <a:cxnLst/>
              <a:rect r="r" b="b" t="t" l="l"/>
              <a:pathLst>
                <a:path h="7359650" w="14193520">
                  <a:moveTo>
                    <a:pt x="25400" y="0"/>
                  </a:moveTo>
                  <a:lnTo>
                    <a:pt x="14168120" y="0"/>
                  </a:lnTo>
                  <a:cubicBezTo>
                    <a:pt x="14182089" y="0"/>
                    <a:pt x="14193520" y="11430"/>
                    <a:pt x="14193520" y="25400"/>
                  </a:cubicBezTo>
                  <a:lnTo>
                    <a:pt x="14193520" y="7334250"/>
                  </a:lnTo>
                  <a:cubicBezTo>
                    <a:pt x="14193520" y="7348220"/>
                    <a:pt x="14182089" y="7359650"/>
                    <a:pt x="14168120" y="7359650"/>
                  </a:cubicBezTo>
                  <a:lnTo>
                    <a:pt x="25400" y="7359650"/>
                  </a:lnTo>
                  <a:cubicBezTo>
                    <a:pt x="11430" y="7359650"/>
                    <a:pt x="0" y="7348220"/>
                    <a:pt x="0" y="7334250"/>
                  </a:cubicBezTo>
                  <a:lnTo>
                    <a:pt x="0" y="25400"/>
                  </a:lnTo>
                  <a:cubicBezTo>
                    <a:pt x="0" y="11430"/>
                    <a:pt x="11430" y="0"/>
                    <a:pt x="25400" y="0"/>
                  </a:cubicBezTo>
                  <a:moveTo>
                    <a:pt x="25400" y="50800"/>
                  </a:moveTo>
                  <a:lnTo>
                    <a:pt x="25400" y="25400"/>
                  </a:lnTo>
                  <a:lnTo>
                    <a:pt x="50800" y="25400"/>
                  </a:lnTo>
                  <a:lnTo>
                    <a:pt x="50800" y="7334250"/>
                  </a:lnTo>
                  <a:lnTo>
                    <a:pt x="25400" y="7334250"/>
                  </a:lnTo>
                  <a:lnTo>
                    <a:pt x="25400" y="7308850"/>
                  </a:lnTo>
                  <a:lnTo>
                    <a:pt x="14168120" y="7308850"/>
                  </a:lnTo>
                  <a:lnTo>
                    <a:pt x="14168120" y="7334250"/>
                  </a:lnTo>
                  <a:lnTo>
                    <a:pt x="14142720" y="7334250"/>
                  </a:lnTo>
                  <a:lnTo>
                    <a:pt x="14142720" y="25400"/>
                  </a:lnTo>
                  <a:lnTo>
                    <a:pt x="14168120" y="25400"/>
                  </a:lnTo>
                  <a:lnTo>
                    <a:pt x="14168120" y="50800"/>
                  </a:lnTo>
                  <a:lnTo>
                    <a:pt x="25400" y="50800"/>
                  </a:lnTo>
                  <a:close/>
                </a:path>
              </a:pathLst>
            </a:custGeom>
            <a:solidFill>
              <a:srgbClr val="F2F2F2"/>
            </a:solidFill>
          </p:spPr>
        </p:sp>
      </p:grpSp>
      <p:sp>
        <p:nvSpPr>
          <p:cNvPr name="TextBox 10" id="10"/>
          <p:cNvSpPr txBox="true"/>
          <p:nvPr/>
        </p:nvSpPr>
        <p:spPr>
          <a:xfrm rot="0">
            <a:off x="4517993" y="3609878"/>
            <a:ext cx="4814125" cy="4576991"/>
          </a:xfrm>
          <a:prstGeom prst="rect">
            <a:avLst/>
          </a:prstGeom>
        </p:spPr>
        <p:txBody>
          <a:bodyPr anchor="t" rtlCol="false" tIns="0" lIns="0" bIns="0" rIns="0">
            <a:spAutoFit/>
          </a:bodyPr>
          <a:lstStyle/>
          <a:p>
            <a:pPr algn="l" marL="0" indent="0" lvl="0">
              <a:lnSpc>
                <a:spcPts val="5078"/>
              </a:lnSpc>
            </a:pPr>
            <a:r>
              <a:rPr lang="en-US" sz="4702">
                <a:solidFill>
                  <a:srgbClr val="000000"/>
                </a:solidFill>
                <a:latin typeface="Arial"/>
                <a:ea typeface="Arial"/>
                <a:cs typeface="Arial"/>
                <a:sym typeface="Arial"/>
              </a:rPr>
              <a:t>HACER: </a:t>
            </a:r>
          </a:p>
          <a:p>
            <a:pPr algn="l" marL="0" indent="0" lvl="0">
              <a:lnSpc>
                <a:spcPts val="5078"/>
              </a:lnSpc>
            </a:pPr>
            <a:r>
              <a:rPr lang="en-US" sz="4702">
                <a:solidFill>
                  <a:srgbClr val="000000"/>
                </a:solidFill>
                <a:latin typeface="Arial"/>
                <a:ea typeface="Arial"/>
                <a:cs typeface="Arial"/>
                <a:sym typeface="Arial"/>
              </a:rPr>
              <a:t>Crea un trabajo original. Reconoce las fuentes. Comparte con sinceridad.	</a:t>
            </a:r>
          </a:p>
        </p:txBody>
      </p:sp>
      <p:sp>
        <p:nvSpPr>
          <p:cNvPr name="TextBox 11" id="11"/>
          <p:cNvSpPr txBox="true"/>
          <p:nvPr/>
        </p:nvSpPr>
        <p:spPr>
          <a:xfrm rot="0">
            <a:off x="9553289" y="3600353"/>
            <a:ext cx="4814125" cy="4180713"/>
          </a:xfrm>
          <a:prstGeom prst="rect">
            <a:avLst/>
          </a:prstGeom>
        </p:spPr>
        <p:txBody>
          <a:bodyPr anchor="t" rtlCol="false" tIns="0" lIns="0" bIns="0" rIns="0">
            <a:spAutoFit/>
          </a:bodyPr>
          <a:lstStyle/>
          <a:p>
            <a:pPr algn="l" marL="0" indent="0" lvl="0">
              <a:lnSpc>
                <a:spcPts val="5346"/>
              </a:lnSpc>
            </a:pPr>
            <a:r>
              <a:rPr lang="en-US" sz="4950">
                <a:solidFill>
                  <a:srgbClr val="000000"/>
                </a:solidFill>
                <a:latin typeface="Arial"/>
                <a:ea typeface="Arial"/>
                <a:cs typeface="Arial"/>
                <a:sym typeface="Arial"/>
              </a:rPr>
              <a:t>PRECAUCIÓN: Evite el plagio No engañe ni intimide Equilibre el tiempo frente a la pantalla</a:t>
            </a:r>
          </a:p>
        </p:txBody>
      </p:sp>
      <p:grpSp>
        <p:nvGrpSpPr>
          <p:cNvPr name="Group 12" id="12"/>
          <p:cNvGrpSpPr/>
          <p:nvPr/>
        </p:nvGrpSpPr>
        <p:grpSpPr>
          <a:xfrm rot="0">
            <a:off x="3028950" y="1835122"/>
            <a:ext cx="2110740" cy="2110740"/>
            <a:chOff x="0" y="0"/>
            <a:chExt cx="2814320" cy="2814320"/>
          </a:xfrm>
        </p:grpSpPr>
        <p:sp>
          <p:nvSpPr>
            <p:cNvPr name="Freeform 13" id="13"/>
            <p:cNvSpPr/>
            <p:nvPr/>
          </p:nvSpPr>
          <p:spPr>
            <a:xfrm flipH="false" flipV="false" rot="0">
              <a:off x="25400" y="25400"/>
              <a:ext cx="2763520" cy="2763520"/>
            </a:xfrm>
            <a:custGeom>
              <a:avLst/>
              <a:gdLst/>
              <a:ahLst/>
              <a:cxnLst/>
              <a:rect r="r" b="b" t="t" l="l"/>
              <a:pathLst>
                <a:path h="2763520" w="2763520">
                  <a:moveTo>
                    <a:pt x="0" y="906653"/>
                  </a:moveTo>
                  <a:lnTo>
                    <a:pt x="906653" y="906653"/>
                  </a:lnTo>
                  <a:lnTo>
                    <a:pt x="906653" y="0"/>
                  </a:lnTo>
                  <a:lnTo>
                    <a:pt x="1856740" y="0"/>
                  </a:lnTo>
                  <a:lnTo>
                    <a:pt x="1856740" y="906653"/>
                  </a:lnTo>
                  <a:lnTo>
                    <a:pt x="2763520" y="906653"/>
                  </a:lnTo>
                  <a:lnTo>
                    <a:pt x="2763520" y="1856740"/>
                  </a:lnTo>
                  <a:lnTo>
                    <a:pt x="1856867" y="1856740"/>
                  </a:lnTo>
                  <a:lnTo>
                    <a:pt x="1856867" y="2763520"/>
                  </a:lnTo>
                  <a:lnTo>
                    <a:pt x="906653" y="2763520"/>
                  </a:lnTo>
                  <a:lnTo>
                    <a:pt x="906653" y="1856867"/>
                  </a:lnTo>
                  <a:lnTo>
                    <a:pt x="0" y="1856867"/>
                  </a:lnTo>
                  <a:close/>
                </a:path>
              </a:pathLst>
            </a:custGeom>
            <a:solidFill>
              <a:srgbClr val="70C573"/>
            </a:solidFill>
          </p:spPr>
        </p:sp>
        <p:sp>
          <p:nvSpPr>
            <p:cNvPr name="Freeform 14" id="14"/>
            <p:cNvSpPr/>
            <p:nvPr/>
          </p:nvSpPr>
          <p:spPr>
            <a:xfrm flipH="false" flipV="false" rot="0">
              <a:off x="0" y="0"/>
              <a:ext cx="2814320" cy="2814320"/>
            </a:xfrm>
            <a:custGeom>
              <a:avLst/>
              <a:gdLst/>
              <a:ahLst/>
              <a:cxnLst/>
              <a:rect r="r" b="b" t="t" l="l"/>
              <a:pathLst>
                <a:path h="2814320" w="2814320">
                  <a:moveTo>
                    <a:pt x="25400" y="906653"/>
                  </a:moveTo>
                  <a:lnTo>
                    <a:pt x="932053" y="906653"/>
                  </a:lnTo>
                  <a:lnTo>
                    <a:pt x="932053" y="932053"/>
                  </a:lnTo>
                  <a:lnTo>
                    <a:pt x="906653" y="932053"/>
                  </a:lnTo>
                  <a:lnTo>
                    <a:pt x="906653" y="25400"/>
                  </a:lnTo>
                  <a:cubicBezTo>
                    <a:pt x="906653" y="11430"/>
                    <a:pt x="918083" y="0"/>
                    <a:pt x="932053" y="0"/>
                  </a:cubicBezTo>
                  <a:lnTo>
                    <a:pt x="1882140" y="0"/>
                  </a:lnTo>
                  <a:cubicBezTo>
                    <a:pt x="1896110" y="0"/>
                    <a:pt x="1907540" y="11430"/>
                    <a:pt x="1907540" y="25400"/>
                  </a:cubicBezTo>
                  <a:lnTo>
                    <a:pt x="1907540" y="932053"/>
                  </a:lnTo>
                  <a:lnTo>
                    <a:pt x="1882140" y="932053"/>
                  </a:lnTo>
                  <a:lnTo>
                    <a:pt x="1882140" y="906653"/>
                  </a:lnTo>
                  <a:lnTo>
                    <a:pt x="2788920" y="906653"/>
                  </a:lnTo>
                  <a:cubicBezTo>
                    <a:pt x="2802890" y="906653"/>
                    <a:pt x="2814320" y="918083"/>
                    <a:pt x="2814320" y="932053"/>
                  </a:cubicBezTo>
                  <a:lnTo>
                    <a:pt x="2814320" y="1882140"/>
                  </a:lnTo>
                  <a:cubicBezTo>
                    <a:pt x="2814320" y="1896110"/>
                    <a:pt x="2802890" y="1907540"/>
                    <a:pt x="2788920" y="1907540"/>
                  </a:cubicBezTo>
                  <a:lnTo>
                    <a:pt x="1882267" y="1907540"/>
                  </a:lnTo>
                  <a:lnTo>
                    <a:pt x="1882267" y="1882140"/>
                  </a:lnTo>
                  <a:lnTo>
                    <a:pt x="1907667" y="1882140"/>
                  </a:lnTo>
                  <a:lnTo>
                    <a:pt x="1907667" y="2788920"/>
                  </a:lnTo>
                  <a:cubicBezTo>
                    <a:pt x="1907667" y="2802890"/>
                    <a:pt x="1896237" y="2814320"/>
                    <a:pt x="1882267" y="2814320"/>
                  </a:cubicBezTo>
                  <a:lnTo>
                    <a:pt x="932053" y="2814320"/>
                  </a:lnTo>
                  <a:cubicBezTo>
                    <a:pt x="918083" y="2814320"/>
                    <a:pt x="906653" y="2802890"/>
                    <a:pt x="906653" y="2788920"/>
                  </a:cubicBezTo>
                  <a:lnTo>
                    <a:pt x="906653" y="1882267"/>
                  </a:lnTo>
                  <a:lnTo>
                    <a:pt x="932053" y="1882267"/>
                  </a:lnTo>
                  <a:lnTo>
                    <a:pt x="932053" y="1907667"/>
                  </a:lnTo>
                  <a:lnTo>
                    <a:pt x="25400" y="1907667"/>
                  </a:lnTo>
                  <a:cubicBezTo>
                    <a:pt x="11430" y="1907667"/>
                    <a:pt x="0" y="1896237"/>
                    <a:pt x="0" y="1882267"/>
                  </a:cubicBezTo>
                  <a:lnTo>
                    <a:pt x="0" y="932053"/>
                  </a:lnTo>
                  <a:cubicBezTo>
                    <a:pt x="0" y="918083"/>
                    <a:pt x="11430" y="906653"/>
                    <a:pt x="25400" y="906653"/>
                  </a:cubicBezTo>
                  <a:moveTo>
                    <a:pt x="25400" y="957453"/>
                  </a:moveTo>
                  <a:lnTo>
                    <a:pt x="25400" y="932053"/>
                  </a:lnTo>
                  <a:lnTo>
                    <a:pt x="50800" y="932053"/>
                  </a:lnTo>
                  <a:lnTo>
                    <a:pt x="50800" y="1882140"/>
                  </a:lnTo>
                  <a:lnTo>
                    <a:pt x="25400" y="1882140"/>
                  </a:lnTo>
                  <a:lnTo>
                    <a:pt x="25400" y="1856740"/>
                  </a:lnTo>
                  <a:lnTo>
                    <a:pt x="932053" y="1856740"/>
                  </a:lnTo>
                  <a:cubicBezTo>
                    <a:pt x="946023" y="1856740"/>
                    <a:pt x="957453" y="1868170"/>
                    <a:pt x="957453" y="1882140"/>
                  </a:cubicBezTo>
                  <a:lnTo>
                    <a:pt x="957453" y="2788920"/>
                  </a:lnTo>
                  <a:lnTo>
                    <a:pt x="932053" y="2788920"/>
                  </a:lnTo>
                  <a:lnTo>
                    <a:pt x="932053" y="2763520"/>
                  </a:lnTo>
                  <a:lnTo>
                    <a:pt x="1882140" y="2763520"/>
                  </a:lnTo>
                  <a:lnTo>
                    <a:pt x="1882140" y="2788920"/>
                  </a:lnTo>
                  <a:lnTo>
                    <a:pt x="1856740" y="2788920"/>
                  </a:lnTo>
                  <a:lnTo>
                    <a:pt x="1856740" y="1882267"/>
                  </a:lnTo>
                  <a:cubicBezTo>
                    <a:pt x="1856740" y="1868297"/>
                    <a:pt x="1868170" y="1856867"/>
                    <a:pt x="1882140" y="1856867"/>
                  </a:cubicBezTo>
                  <a:lnTo>
                    <a:pt x="2788920" y="1856867"/>
                  </a:lnTo>
                  <a:lnTo>
                    <a:pt x="2788920" y="1882267"/>
                  </a:lnTo>
                  <a:lnTo>
                    <a:pt x="2763520" y="1882267"/>
                  </a:lnTo>
                  <a:lnTo>
                    <a:pt x="2763520" y="932053"/>
                  </a:lnTo>
                  <a:lnTo>
                    <a:pt x="2788920" y="932053"/>
                  </a:lnTo>
                  <a:lnTo>
                    <a:pt x="2788920" y="957453"/>
                  </a:lnTo>
                  <a:lnTo>
                    <a:pt x="1882267" y="957453"/>
                  </a:lnTo>
                  <a:cubicBezTo>
                    <a:pt x="1868297" y="957453"/>
                    <a:pt x="1856867" y="946023"/>
                    <a:pt x="1856867" y="932053"/>
                  </a:cubicBezTo>
                  <a:lnTo>
                    <a:pt x="1856867" y="25400"/>
                  </a:lnTo>
                  <a:lnTo>
                    <a:pt x="1882267" y="25400"/>
                  </a:lnTo>
                  <a:lnTo>
                    <a:pt x="1882267" y="50800"/>
                  </a:lnTo>
                  <a:lnTo>
                    <a:pt x="932053" y="50800"/>
                  </a:lnTo>
                  <a:lnTo>
                    <a:pt x="932053" y="25400"/>
                  </a:lnTo>
                  <a:lnTo>
                    <a:pt x="957453" y="25400"/>
                  </a:lnTo>
                  <a:lnTo>
                    <a:pt x="957453" y="932053"/>
                  </a:lnTo>
                  <a:cubicBezTo>
                    <a:pt x="957453" y="946023"/>
                    <a:pt x="946023" y="957453"/>
                    <a:pt x="932053" y="957453"/>
                  </a:cubicBezTo>
                  <a:lnTo>
                    <a:pt x="25400" y="957453"/>
                  </a:lnTo>
                  <a:close/>
                </a:path>
              </a:pathLst>
            </a:custGeom>
            <a:solidFill>
              <a:srgbClr val="70C573"/>
            </a:solidFill>
          </p:spPr>
        </p:sp>
      </p:grpSp>
      <p:grpSp>
        <p:nvGrpSpPr>
          <p:cNvPr name="Group 15" id="15"/>
          <p:cNvGrpSpPr/>
          <p:nvPr/>
        </p:nvGrpSpPr>
        <p:grpSpPr>
          <a:xfrm rot="0">
            <a:off x="13270230" y="2580494"/>
            <a:ext cx="1988820" cy="706593"/>
            <a:chOff x="0" y="0"/>
            <a:chExt cx="2651760" cy="942124"/>
          </a:xfrm>
        </p:grpSpPr>
        <p:sp>
          <p:nvSpPr>
            <p:cNvPr name="Freeform 16" id="16"/>
            <p:cNvSpPr/>
            <p:nvPr/>
          </p:nvSpPr>
          <p:spPr>
            <a:xfrm flipH="false" flipV="false" rot="0">
              <a:off x="25400" y="25400"/>
              <a:ext cx="2600960" cy="891286"/>
            </a:xfrm>
            <a:custGeom>
              <a:avLst/>
              <a:gdLst/>
              <a:ahLst/>
              <a:cxnLst/>
              <a:rect r="r" b="b" t="t" l="l"/>
              <a:pathLst>
                <a:path h="891286" w="2600960">
                  <a:moveTo>
                    <a:pt x="0" y="0"/>
                  </a:moveTo>
                  <a:lnTo>
                    <a:pt x="2600960" y="0"/>
                  </a:lnTo>
                  <a:lnTo>
                    <a:pt x="2600960" y="891286"/>
                  </a:lnTo>
                  <a:lnTo>
                    <a:pt x="0" y="891286"/>
                  </a:lnTo>
                  <a:close/>
                </a:path>
              </a:pathLst>
            </a:custGeom>
            <a:solidFill>
              <a:srgbClr val="70C573"/>
            </a:solidFill>
          </p:spPr>
        </p:sp>
        <p:sp>
          <p:nvSpPr>
            <p:cNvPr name="Freeform 17" id="17"/>
            <p:cNvSpPr/>
            <p:nvPr/>
          </p:nvSpPr>
          <p:spPr>
            <a:xfrm flipH="false" flipV="false" rot="0">
              <a:off x="0" y="0"/>
              <a:ext cx="2651760" cy="942086"/>
            </a:xfrm>
            <a:custGeom>
              <a:avLst/>
              <a:gdLst/>
              <a:ahLst/>
              <a:cxnLst/>
              <a:rect r="r" b="b" t="t" l="l"/>
              <a:pathLst>
                <a:path h="942086" w="2651760">
                  <a:moveTo>
                    <a:pt x="25400" y="0"/>
                  </a:moveTo>
                  <a:lnTo>
                    <a:pt x="2626360" y="0"/>
                  </a:lnTo>
                  <a:cubicBezTo>
                    <a:pt x="2640330" y="0"/>
                    <a:pt x="2651760" y="11430"/>
                    <a:pt x="2651760" y="25400"/>
                  </a:cubicBezTo>
                  <a:lnTo>
                    <a:pt x="2651760" y="916686"/>
                  </a:lnTo>
                  <a:cubicBezTo>
                    <a:pt x="2651760" y="930656"/>
                    <a:pt x="2640330" y="942086"/>
                    <a:pt x="2626360" y="942086"/>
                  </a:cubicBezTo>
                  <a:lnTo>
                    <a:pt x="25400" y="942086"/>
                  </a:lnTo>
                  <a:cubicBezTo>
                    <a:pt x="11430" y="942086"/>
                    <a:pt x="0" y="930656"/>
                    <a:pt x="0" y="916686"/>
                  </a:cubicBezTo>
                  <a:lnTo>
                    <a:pt x="0" y="25400"/>
                  </a:lnTo>
                  <a:cubicBezTo>
                    <a:pt x="0" y="11430"/>
                    <a:pt x="11430" y="0"/>
                    <a:pt x="25400" y="0"/>
                  </a:cubicBezTo>
                  <a:moveTo>
                    <a:pt x="25400" y="50800"/>
                  </a:moveTo>
                  <a:lnTo>
                    <a:pt x="25400" y="25400"/>
                  </a:lnTo>
                  <a:lnTo>
                    <a:pt x="50800" y="25400"/>
                  </a:lnTo>
                  <a:lnTo>
                    <a:pt x="50800" y="916686"/>
                  </a:lnTo>
                  <a:lnTo>
                    <a:pt x="25400" y="916686"/>
                  </a:lnTo>
                  <a:lnTo>
                    <a:pt x="25400" y="891286"/>
                  </a:lnTo>
                  <a:lnTo>
                    <a:pt x="2626360" y="891286"/>
                  </a:lnTo>
                  <a:lnTo>
                    <a:pt x="2626360" y="916686"/>
                  </a:lnTo>
                  <a:lnTo>
                    <a:pt x="2600960" y="916686"/>
                  </a:lnTo>
                  <a:lnTo>
                    <a:pt x="2600960" y="25400"/>
                  </a:lnTo>
                  <a:lnTo>
                    <a:pt x="2626360" y="25400"/>
                  </a:lnTo>
                  <a:lnTo>
                    <a:pt x="2626360" y="50800"/>
                  </a:lnTo>
                  <a:lnTo>
                    <a:pt x="25400" y="50800"/>
                  </a:lnTo>
                  <a:close/>
                </a:path>
              </a:pathLst>
            </a:custGeom>
            <a:solidFill>
              <a:srgbClr val="70C573"/>
            </a:solidFill>
          </p:spPr>
        </p:sp>
      </p:grpSp>
      <p:grpSp>
        <p:nvGrpSpPr>
          <p:cNvPr name="Group 18" id="18"/>
          <p:cNvGrpSpPr/>
          <p:nvPr/>
        </p:nvGrpSpPr>
        <p:grpSpPr>
          <a:xfrm rot="0">
            <a:off x="9429750" y="3583234"/>
            <a:ext cx="39318" cy="4517012"/>
            <a:chOff x="0" y="0"/>
            <a:chExt cx="52424" cy="6022682"/>
          </a:xfrm>
        </p:grpSpPr>
        <p:sp>
          <p:nvSpPr>
            <p:cNvPr name="Freeform 19" id="19"/>
            <p:cNvSpPr/>
            <p:nvPr/>
          </p:nvSpPr>
          <p:spPr>
            <a:xfrm flipH="false" flipV="false" rot="0">
              <a:off x="0" y="25400"/>
              <a:ext cx="52451" cy="5971921"/>
            </a:xfrm>
            <a:custGeom>
              <a:avLst/>
              <a:gdLst/>
              <a:ahLst/>
              <a:cxnLst/>
              <a:rect r="r" b="b" t="t" l="l"/>
              <a:pathLst>
                <a:path h="5971921" w="52451">
                  <a:moveTo>
                    <a:pt x="50800" y="0"/>
                  </a:moveTo>
                  <a:lnTo>
                    <a:pt x="52451" y="5971921"/>
                  </a:lnTo>
                  <a:lnTo>
                    <a:pt x="1651" y="5971921"/>
                  </a:lnTo>
                  <a:lnTo>
                    <a:pt x="0" y="0"/>
                  </a:lnTo>
                  <a:close/>
                </a:path>
              </a:pathLst>
            </a:custGeom>
            <a:solidFill>
              <a:srgbClr val="589D5A"/>
            </a:solidFill>
          </p:spPr>
        </p:sp>
      </p:grpSp>
    </p:spTree>
  </p:cSld>
  <p:clrMapOvr>
    <a:masterClrMapping/>
  </p:clrMapOvr>
</p:sld>
</file>

<file path=ppt/slides/slide11.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Conclusión</a:t>
              </a:r>
            </a:p>
          </p:txBody>
        </p:sp>
      </p:grpSp>
      <p:grpSp>
        <p:nvGrpSpPr>
          <p:cNvPr name="Group 7" id="7"/>
          <p:cNvGrpSpPr/>
          <p:nvPr/>
        </p:nvGrpSpPr>
        <p:grpSpPr>
          <a:xfrm rot="0">
            <a:off x="1771361" y="4184646"/>
            <a:ext cx="14667932" cy="2803172"/>
            <a:chOff x="0" y="0"/>
            <a:chExt cx="19557242" cy="3737562"/>
          </a:xfrm>
        </p:grpSpPr>
        <p:sp>
          <p:nvSpPr>
            <p:cNvPr name="Freeform 8" id="8"/>
            <p:cNvSpPr/>
            <p:nvPr/>
          </p:nvSpPr>
          <p:spPr>
            <a:xfrm flipH="false" flipV="false" rot="0">
              <a:off x="0" y="0"/>
              <a:ext cx="19557242" cy="3737562"/>
            </a:xfrm>
            <a:custGeom>
              <a:avLst/>
              <a:gdLst/>
              <a:ahLst/>
              <a:cxnLst/>
              <a:rect r="r" b="b" t="t" l="l"/>
              <a:pathLst>
                <a:path h="3737562" w="19557242">
                  <a:moveTo>
                    <a:pt x="0" y="0"/>
                  </a:moveTo>
                  <a:lnTo>
                    <a:pt x="19557242" y="0"/>
                  </a:lnTo>
                  <a:lnTo>
                    <a:pt x="19557242" y="3737562"/>
                  </a:lnTo>
                  <a:lnTo>
                    <a:pt x="0" y="3737562"/>
                  </a:lnTo>
                  <a:close/>
                </a:path>
              </a:pathLst>
            </a:custGeom>
            <a:solidFill>
              <a:srgbClr val="000000">
                <a:alpha val="0"/>
              </a:srgbClr>
            </a:solidFill>
          </p:spPr>
        </p:sp>
        <p:sp>
          <p:nvSpPr>
            <p:cNvPr name="TextBox 9" id="9"/>
            <p:cNvSpPr txBox="true"/>
            <p:nvPr/>
          </p:nvSpPr>
          <p:spPr>
            <a:xfrm>
              <a:off x="0" y="-76200"/>
              <a:ext cx="19557242" cy="3813762"/>
            </a:xfrm>
            <a:prstGeom prst="rect">
              <a:avLst/>
            </a:prstGeom>
          </p:spPr>
          <p:txBody>
            <a:bodyPr anchor="ctr" rtlCol="false" tIns="0" lIns="0" bIns="0" rIns="0"/>
            <a:lstStyle/>
            <a:p>
              <a:pPr algn="just" marL="0" indent="0" lvl="0">
                <a:lnSpc>
                  <a:spcPts val="3466"/>
                </a:lnSpc>
              </a:pPr>
              <a:r>
                <a:rPr lang="en-US" sz="2700">
                  <a:solidFill>
                    <a:srgbClr val="2C2C2C"/>
                  </a:solidFill>
                  <a:latin typeface="Calibri (MS)"/>
                  <a:ea typeface="Calibri (MS)"/>
                  <a:cs typeface="Calibri (MS)"/>
                  <a:sym typeface="Calibri (MS)"/>
                </a:rPr>
                <a:t>La creación de contenido digital es una excelente manera de expresarse, conectarse con otros e incluso ganarse la vida. </a:t>
              </a:r>
            </a:p>
            <a:p>
              <a:pPr algn="just" marL="0" indent="0" lvl="0">
                <a:lnSpc>
                  <a:spcPts val="3466"/>
                </a:lnSpc>
              </a:pPr>
            </a:p>
            <a:p>
              <a:pPr algn="just" marL="0" indent="0" lvl="0">
                <a:lnSpc>
                  <a:spcPts val="3466"/>
                </a:lnSpc>
              </a:pPr>
            </a:p>
            <a:p>
              <a:pPr algn="just" marL="0" indent="0" lvl="0">
                <a:lnSpc>
                  <a:spcPts val="3466"/>
                </a:lnSpc>
              </a:pPr>
              <a:r>
                <a:rPr lang="en-US" sz="2700">
                  <a:solidFill>
                    <a:srgbClr val="2C2C2C"/>
                  </a:solidFill>
                  <a:latin typeface="Calibri (MS)"/>
                  <a:ea typeface="Calibri (MS)"/>
                  <a:cs typeface="Calibri (MS)"/>
                  <a:sym typeface="Calibri (MS)"/>
                </a:rPr>
                <a:t>Es importante abordar la creación de contenido con responsabilidad, respeto por los demás y conciencia del impacto potencial que puede tener su contenido. </a:t>
              </a:r>
            </a:p>
          </p:txBody>
        </p:sp>
      </p:grpSp>
      <p:grpSp>
        <p:nvGrpSpPr>
          <p:cNvPr name="Group 10" id="10"/>
          <p:cNvGrpSpPr/>
          <p:nvPr/>
        </p:nvGrpSpPr>
        <p:grpSpPr>
          <a:xfrm rot="0">
            <a:off x="-344369" y="1864107"/>
            <a:ext cx="17916532" cy="826296"/>
            <a:chOff x="0" y="0"/>
            <a:chExt cx="23888710" cy="1101728"/>
          </a:xfrm>
        </p:grpSpPr>
        <p:sp>
          <p:nvSpPr>
            <p:cNvPr name="Freeform 11" id="11"/>
            <p:cNvSpPr/>
            <p:nvPr/>
          </p:nvSpPr>
          <p:spPr>
            <a:xfrm flipH="false" flipV="false" rot="0">
              <a:off x="0" y="0"/>
              <a:ext cx="23888709" cy="1101728"/>
            </a:xfrm>
            <a:custGeom>
              <a:avLst/>
              <a:gdLst/>
              <a:ahLst/>
              <a:cxnLst/>
              <a:rect r="r" b="b" t="t" l="l"/>
              <a:pathLst>
                <a:path h="1101728" w="23888709">
                  <a:moveTo>
                    <a:pt x="0" y="0"/>
                  </a:moveTo>
                  <a:lnTo>
                    <a:pt x="23888709" y="0"/>
                  </a:lnTo>
                  <a:lnTo>
                    <a:pt x="23888709" y="1101728"/>
                  </a:lnTo>
                  <a:lnTo>
                    <a:pt x="0" y="1101728"/>
                  </a:lnTo>
                  <a:close/>
                </a:path>
              </a:pathLst>
            </a:custGeom>
            <a:solidFill>
              <a:srgbClr val="000000">
                <a:alpha val="0"/>
              </a:srgbClr>
            </a:solidFill>
          </p:spPr>
        </p:sp>
        <p:sp>
          <p:nvSpPr>
            <p:cNvPr name="TextBox 12" id="12"/>
            <p:cNvSpPr txBox="true"/>
            <p:nvPr/>
          </p:nvSpPr>
          <p:spPr>
            <a:xfrm>
              <a:off x="0" y="-19050"/>
              <a:ext cx="23888710" cy="1120778"/>
            </a:xfrm>
            <a:prstGeom prst="rect">
              <a:avLst/>
            </a:prstGeom>
          </p:spPr>
          <p:txBody>
            <a:bodyPr anchor="ctr" rtlCol="false" tIns="0" lIns="0" bIns="0" rIns="0"/>
            <a:lstStyle/>
            <a:p>
              <a:pPr algn="ctr" marL="0" indent="0" lvl="0">
                <a:lnSpc>
                  <a:spcPts val="3888"/>
                </a:lnSpc>
              </a:pPr>
              <a:r>
                <a:rPr lang="en-US" b="true" sz="3600">
                  <a:solidFill>
                    <a:srgbClr val="A56793"/>
                  </a:solidFill>
                  <a:latin typeface="Calibri (MS) Bold"/>
                  <a:ea typeface="Calibri (MS) Bold"/>
                  <a:cs typeface="Calibri (MS) Bold"/>
                  <a:sym typeface="Calibri (MS) Bold"/>
                </a:rPr>
                <a:t>No todo el mundo tiene que ser creador de contenidos</a:t>
              </a:r>
            </a:p>
          </p:txBody>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en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en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en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en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en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en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en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en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en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en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en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grpSp>
        <p:nvGrpSpPr>
          <p:cNvPr name="Group 31" id="31"/>
          <p:cNvGrpSpPr>
            <a:grpSpLocks noChangeAspect="true"/>
          </p:cNvGrpSpPr>
          <p:nvPr/>
        </p:nvGrpSpPr>
        <p:grpSpPr>
          <a:xfrm rot="0">
            <a:off x="7160182" y="8878846"/>
            <a:ext cx="3849113" cy="821620"/>
            <a:chOff x="0" y="0"/>
            <a:chExt cx="3909182" cy="834442"/>
          </a:xfrm>
        </p:grpSpPr>
        <p:sp>
          <p:nvSpPr>
            <p:cNvPr name="Freeform 32" id="3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3"/>
              <a:stretch>
                <a:fillRect l="-874" t="0" r="-874" b="0"/>
              </a:stretch>
            </a:blipFill>
          </p:spPr>
        </p:sp>
      </p:grpSp>
      <p:grpSp>
        <p:nvGrpSpPr>
          <p:cNvPr name="Group 33" id="33"/>
          <p:cNvGrpSpPr/>
          <p:nvPr/>
        </p:nvGrpSpPr>
        <p:grpSpPr>
          <a:xfrm rot="0">
            <a:off x="3616762" y="4775870"/>
            <a:ext cx="11043738" cy="1543050"/>
            <a:chOff x="0" y="0"/>
            <a:chExt cx="2908639" cy="406400"/>
          </a:xfrm>
        </p:grpSpPr>
        <p:sp>
          <p:nvSpPr>
            <p:cNvPr name="Freeform 34" id="34"/>
            <p:cNvSpPr/>
            <p:nvPr/>
          </p:nvSpPr>
          <p:spPr>
            <a:xfrm flipH="false" flipV="false" rot="0">
              <a:off x="0" y="0"/>
              <a:ext cx="2908639" cy="406400"/>
            </a:xfrm>
            <a:custGeom>
              <a:avLst/>
              <a:gdLst/>
              <a:ahLst/>
              <a:cxnLst/>
              <a:rect r="r" b="b" t="t" l="l"/>
              <a:pathLst>
                <a:path h="406400" w="2908639">
                  <a:moveTo>
                    <a:pt x="0" y="0"/>
                  </a:moveTo>
                  <a:lnTo>
                    <a:pt x="2908639" y="0"/>
                  </a:lnTo>
                  <a:lnTo>
                    <a:pt x="2908639" y="406400"/>
                  </a:lnTo>
                  <a:lnTo>
                    <a:pt x="0" y="406400"/>
                  </a:lnTo>
                  <a:close/>
                </a:path>
              </a:pathLst>
            </a:custGeom>
            <a:solidFill>
              <a:srgbClr val="BFC2CF"/>
            </a:solidFill>
          </p:spPr>
        </p:sp>
        <p:sp>
          <p:nvSpPr>
            <p:cNvPr name="TextBox 35" id="35"/>
            <p:cNvSpPr txBox="true"/>
            <p:nvPr/>
          </p:nvSpPr>
          <p:spPr>
            <a:xfrm>
              <a:off x="0" y="-38100"/>
              <a:ext cx="2908639" cy="444500"/>
            </a:xfrm>
            <a:prstGeom prst="rect">
              <a:avLst/>
            </a:prstGeom>
          </p:spPr>
          <p:txBody>
            <a:bodyPr anchor="ctr" rtlCol="false" tIns="50800" lIns="50800" bIns="50800" rIns="50800"/>
            <a:lstStyle/>
            <a:p>
              <a:pPr algn="ctr">
                <a:lnSpc>
                  <a:spcPts val="2659"/>
                </a:lnSpc>
                <a:spcBef>
                  <a:spcPct val="0"/>
                </a:spcBef>
              </a:pPr>
            </a:p>
          </p:txBody>
        </p:sp>
      </p:grpSp>
      <p:sp>
        <p:nvSpPr>
          <p:cNvPr name="TextBox 36" id="36"/>
          <p:cNvSpPr txBox="true"/>
          <p:nvPr/>
        </p:nvSpPr>
        <p:spPr>
          <a:xfrm rot="0">
            <a:off x="6895028" y="4633341"/>
            <a:ext cx="4497943" cy="1241297"/>
          </a:xfrm>
          <a:prstGeom prst="rect">
            <a:avLst/>
          </a:prstGeom>
        </p:spPr>
        <p:txBody>
          <a:bodyPr anchor="t" rtlCol="false" tIns="0" lIns="0" bIns="0" rIns="0">
            <a:spAutoFit/>
          </a:bodyPr>
          <a:lstStyle/>
          <a:p>
            <a:pPr algn="ctr">
              <a:lnSpc>
                <a:spcPts val="8315"/>
              </a:lnSpc>
              <a:spcBef>
                <a:spcPct val="0"/>
              </a:spcBef>
            </a:pPr>
            <a:r>
              <a:rPr lang="en-US" b="true" sz="7699">
                <a:solidFill>
                  <a:srgbClr val="70C573"/>
                </a:solidFill>
                <a:latin typeface="Calibri (MS) Bold"/>
                <a:ea typeface="Calibri (MS) Bold"/>
                <a:cs typeface="Calibri (MS) Bold"/>
                <a:sym typeface="Calibri (MS) Bold"/>
              </a:rPr>
              <a:t>Actualízate</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en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en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en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en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en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en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en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en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en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en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en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grpSp>
        <p:nvGrpSpPr>
          <p:cNvPr name="Group 32" id="32"/>
          <p:cNvGrpSpPr>
            <a:grpSpLocks noChangeAspect="true"/>
          </p:cNvGrpSpPr>
          <p:nvPr/>
        </p:nvGrpSpPr>
        <p:grpSpPr>
          <a:xfrm rot="0">
            <a:off x="7407888" y="9258300"/>
            <a:ext cx="3472224" cy="741170"/>
            <a:chOff x="0" y="0"/>
            <a:chExt cx="3909182" cy="834442"/>
          </a:xfrm>
        </p:grpSpPr>
        <p:sp>
          <p:nvSpPr>
            <p:cNvPr name="Freeform 33" id="33"/>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3"/>
              <a:stretch>
                <a:fillRect l="-874" t="0" r="-874" b="0"/>
              </a:stretch>
            </a:blipFill>
          </p:spPr>
        </p:sp>
      </p:grpSp>
      <p:grpSp>
        <p:nvGrpSpPr>
          <p:cNvPr name="Group 34" id="34"/>
          <p:cNvGrpSpPr/>
          <p:nvPr/>
        </p:nvGrpSpPr>
        <p:grpSpPr>
          <a:xfrm rot="0">
            <a:off x="4776466" y="3600450"/>
            <a:ext cx="11043738" cy="1543050"/>
            <a:chOff x="0" y="0"/>
            <a:chExt cx="2908639" cy="406400"/>
          </a:xfrm>
        </p:grpSpPr>
        <p:sp>
          <p:nvSpPr>
            <p:cNvPr name="Freeform 35" id="35"/>
            <p:cNvSpPr/>
            <p:nvPr/>
          </p:nvSpPr>
          <p:spPr>
            <a:xfrm flipH="false" flipV="false" rot="0">
              <a:off x="0" y="0"/>
              <a:ext cx="2908639" cy="406400"/>
            </a:xfrm>
            <a:custGeom>
              <a:avLst/>
              <a:gdLst/>
              <a:ahLst/>
              <a:cxnLst/>
              <a:rect r="r" b="b" t="t" l="l"/>
              <a:pathLst>
                <a:path h="406400" w="2908639">
                  <a:moveTo>
                    <a:pt x="0" y="0"/>
                  </a:moveTo>
                  <a:lnTo>
                    <a:pt x="2908639" y="0"/>
                  </a:lnTo>
                  <a:lnTo>
                    <a:pt x="2908639" y="406400"/>
                  </a:lnTo>
                  <a:lnTo>
                    <a:pt x="0" y="406400"/>
                  </a:lnTo>
                  <a:close/>
                </a:path>
              </a:pathLst>
            </a:custGeom>
            <a:solidFill>
              <a:srgbClr val="BFC2CF"/>
            </a:solidFill>
          </p:spPr>
        </p:sp>
        <p:sp>
          <p:nvSpPr>
            <p:cNvPr name="TextBox 36" id="36"/>
            <p:cNvSpPr txBox="true"/>
            <p:nvPr/>
          </p:nvSpPr>
          <p:spPr>
            <a:xfrm>
              <a:off x="0" y="-38100"/>
              <a:ext cx="2908639" cy="444500"/>
            </a:xfrm>
            <a:prstGeom prst="rect">
              <a:avLst/>
            </a:prstGeom>
          </p:spPr>
          <p:txBody>
            <a:bodyPr anchor="ctr" rtlCol="false" tIns="50800" lIns="50800" bIns="50800" rIns="50800"/>
            <a:lstStyle/>
            <a:p>
              <a:pPr algn="ctr">
                <a:lnSpc>
                  <a:spcPts val="2659"/>
                </a:lnSpc>
                <a:spcBef>
                  <a:spcPct val="0"/>
                </a:spcBef>
              </a:pPr>
            </a:p>
          </p:txBody>
        </p:sp>
      </p:grpSp>
      <p:sp>
        <p:nvSpPr>
          <p:cNvPr name="TextBox 37" id="37"/>
          <p:cNvSpPr txBox="true"/>
          <p:nvPr/>
        </p:nvSpPr>
        <p:spPr>
          <a:xfrm rot="0">
            <a:off x="7147620" y="4633341"/>
            <a:ext cx="3992761" cy="1241297"/>
          </a:xfrm>
          <a:prstGeom prst="rect">
            <a:avLst/>
          </a:prstGeom>
        </p:spPr>
        <p:txBody>
          <a:bodyPr anchor="t" rtlCol="false" tIns="0" lIns="0" bIns="0" rIns="0">
            <a:spAutoFit/>
          </a:bodyPr>
          <a:lstStyle/>
          <a:p>
            <a:pPr algn="ctr">
              <a:lnSpc>
                <a:spcPts val="8315"/>
              </a:lnSpc>
              <a:spcBef>
                <a:spcPct val="0"/>
              </a:spcBef>
            </a:pPr>
            <a:r>
              <a:rPr lang="en-US" b="true" sz="7699">
                <a:solidFill>
                  <a:srgbClr val="70C573"/>
                </a:solidFill>
                <a:latin typeface="Calibri (MS) Bold"/>
                <a:ea typeface="Calibri (MS) Bold"/>
                <a:cs typeface="Calibri (MS) Bold"/>
                <a:sym typeface="Calibri (MS) Bold"/>
              </a:rPr>
              <a:t>Consorcio</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áfico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0" id="10"/>
          <p:cNvGrpSpPr>
            <a:grpSpLocks noChangeAspect="true"/>
          </p:cNvGrpSpPr>
          <p:nvPr/>
        </p:nvGrpSpPr>
        <p:grpSpPr>
          <a:xfrm rot="0">
            <a:off x="466343" y="281878"/>
            <a:ext cx="2257857" cy="1595748"/>
            <a:chOff x="0" y="0"/>
            <a:chExt cx="3010476" cy="2127664"/>
          </a:xfrm>
        </p:grpSpPr>
        <p:sp>
          <p:nvSpPr>
            <p:cNvPr name="Freeform 11" id="11" descr="Gráfico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4"/>
              <a:stretch>
                <a:fillRect l="0" t="0" r="1" b="-62"/>
              </a:stretch>
            </a:blipFill>
          </p:spPr>
        </p:sp>
      </p:grpSp>
      <p:sp>
        <p:nvSpPr>
          <p:cNvPr name="TextBox 12" id="12"/>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13" id="13"/>
          <p:cNvGrpSpPr>
            <a:grpSpLocks noChangeAspect="true"/>
          </p:cNvGrpSpPr>
          <p:nvPr/>
        </p:nvGrpSpPr>
        <p:grpSpPr>
          <a:xfrm rot="0">
            <a:off x="13756239" y="5683210"/>
            <a:ext cx="4146753" cy="3372248"/>
            <a:chOff x="0" y="0"/>
            <a:chExt cx="5529004" cy="4496330"/>
          </a:xfrm>
        </p:grpSpPr>
        <p:sp>
          <p:nvSpPr>
            <p:cNvPr name="Freeform 14" id="14" descr="Gráfico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5"/>
              <a:stretch>
                <a:fillRect l="0" t="0" r="-1" b="-9920"/>
              </a:stretch>
            </a:blipFill>
          </p:spPr>
        </p:sp>
      </p:grpSp>
      <p:grpSp>
        <p:nvGrpSpPr>
          <p:cNvPr name="Group 15" id="15"/>
          <p:cNvGrpSpPr/>
          <p:nvPr/>
        </p:nvGrpSpPr>
        <p:grpSpPr>
          <a:xfrm rot="0">
            <a:off x="562088" y="3276402"/>
            <a:ext cx="15641217" cy="2001150"/>
            <a:chOff x="0" y="0"/>
            <a:chExt cx="20854956" cy="2668200"/>
          </a:xfrm>
        </p:grpSpPr>
        <p:sp>
          <p:nvSpPr>
            <p:cNvPr name="Freeform 16" id="16"/>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7" id="17"/>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Alfabetización digital y financiera</a:t>
              </a:r>
            </a:p>
          </p:txBody>
        </p:sp>
      </p:grpSp>
      <p:grpSp>
        <p:nvGrpSpPr>
          <p:cNvPr name="Group 18" id="18"/>
          <p:cNvGrpSpPr/>
          <p:nvPr/>
        </p:nvGrpSpPr>
        <p:grpSpPr>
          <a:xfrm rot="0">
            <a:off x="601986" y="5477744"/>
            <a:ext cx="10339586" cy="1939248"/>
            <a:chOff x="0" y="0"/>
            <a:chExt cx="13786114" cy="2585664"/>
          </a:xfrm>
        </p:grpSpPr>
        <p:sp>
          <p:nvSpPr>
            <p:cNvPr name="Freeform 19" id="19"/>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0" id="20"/>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2.2. Creación de contenido digital y uso de plataformas</a:t>
              </a:r>
            </a:p>
          </p:txBody>
        </p:sp>
      </p:grpSp>
      <p:grpSp>
        <p:nvGrpSpPr>
          <p:cNvPr name="Group 21" id="21"/>
          <p:cNvGrpSpPr>
            <a:grpSpLocks noChangeAspect="true"/>
          </p:cNvGrpSpPr>
          <p:nvPr/>
        </p:nvGrpSpPr>
        <p:grpSpPr>
          <a:xfrm rot="0">
            <a:off x="447298" y="9165585"/>
            <a:ext cx="3849113" cy="821620"/>
            <a:chOff x="0" y="0"/>
            <a:chExt cx="3909182" cy="834442"/>
          </a:xfrm>
        </p:grpSpPr>
        <p:sp>
          <p:nvSpPr>
            <p:cNvPr name="Freeform 22" id="2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6"/>
              <a:stretch>
                <a:fillRect l="-874" t="0" r="-874" b="0"/>
              </a:stretch>
            </a:blipFill>
          </p:spPr>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en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en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en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áfico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sp>
        <p:nvSpPr>
          <p:cNvPr name="TextBox 16" id="16"/>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17" id="17"/>
          <p:cNvGrpSpPr/>
          <p:nvPr/>
        </p:nvGrpSpPr>
        <p:grpSpPr>
          <a:xfrm rot="0">
            <a:off x="601987" y="3285713"/>
            <a:ext cx="13922550" cy="2011500"/>
            <a:chOff x="0" y="0"/>
            <a:chExt cx="18563400" cy="2682000"/>
          </a:xfrm>
        </p:grpSpPr>
        <p:sp>
          <p:nvSpPr>
            <p:cNvPr name="Freeform 18" id="18"/>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19" id="19"/>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Objetivos:</a:t>
              </a:r>
            </a:p>
          </p:txBody>
        </p:sp>
      </p:grpSp>
      <p:grpSp>
        <p:nvGrpSpPr>
          <p:cNvPr name="Group 20" id="20"/>
          <p:cNvGrpSpPr/>
          <p:nvPr/>
        </p:nvGrpSpPr>
        <p:grpSpPr>
          <a:xfrm rot="0">
            <a:off x="601984" y="5066732"/>
            <a:ext cx="10964492" cy="2473251"/>
            <a:chOff x="0" y="0"/>
            <a:chExt cx="14619322" cy="3297667"/>
          </a:xfrm>
        </p:grpSpPr>
        <p:sp>
          <p:nvSpPr>
            <p:cNvPr name="Freeform 21" id="21"/>
            <p:cNvSpPr/>
            <p:nvPr/>
          </p:nvSpPr>
          <p:spPr>
            <a:xfrm flipH="false" flipV="false" rot="0">
              <a:off x="0" y="0"/>
              <a:ext cx="14619322" cy="3297668"/>
            </a:xfrm>
            <a:custGeom>
              <a:avLst/>
              <a:gdLst/>
              <a:ahLst/>
              <a:cxnLst/>
              <a:rect r="r" b="b" t="t" l="l"/>
              <a:pathLst>
                <a:path h="3297668" w="14619322">
                  <a:moveTo>
                    <a:pt x="0" y="0"/>
                  </a:moveTo>
                  <a:lnTo>
                    <a:pt x="14619322" y="0"/>
                  </a:lnTo>
                  <a:lnTo>
                    <a:pt x="14619322" y="3297668"/>
                  </a:lnTo>
                  <a:lnTo>
                    <a:pt x="0" y="3297668"/>
                  </a:lnTo>
                  <a:close/>
                </a:path>
              </a:pathLst>
            </a:custGeom>
            <a:solidFill>
              <a:srgbClr val="000000">
                <a:alpha val="0"/>
              </a:srgbClr>
            </a:solidFill>
          </p:spPr>
        </p:sp>
        <p:sp>
          <p:nvSpPr>
            <p:cNvPr name="TextBox 22" id="22"/>
            <p:cNvSpPr txBox="true"/>
            <p:nvPr/>
          </p:nvSpPr>
          <p:spPr>
            <a:xfrm>
              <a:off x="0" y="0"/>
              <a:ext cx="14619322" cy="3297667"/>
            </a:xfrm>
            <a:prstGeom prst="rect">
              <a:avLst/>
            </a:prstGeom>
          </p:spPr>
          <p:txBody>
            <a:bodyPr anchor="ctr" rtlCol="false" tIns="0" lIns="0" bIns="0" rIns="0"/>
            <a:lstStyle/>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Comprender conceptos digitales y aplicar herramientas básicas para crear y compartir contenido digital de calidad.</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Reconocer prácticas de seguridad en Internet y explorar plataformas digitales para el desarrollo de contenido.</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Analizar productos financieros y utilizar herramientas digitales para mejorar la gestión de las finanzas personales y empresariales. para crear y compartir contenidos.</a:t>
              </a:r>
            </a:p>
          </p:txBody>
        </p:sp>
      </p:grpSp>
      <p:grpSp>
        <p:nvGrpSpPr>
          <p:cNvPr name="Group 23" id="23"/>
          <p:cNvGrpSpPr>
            <a:grpSpLocks noChangeAspect="true"/>
          </p:cNvGrpSpPr>
          <p:nvPr/>
        </p:nvGrpSpPr>
        <p:grpSpPr>
          <a:xfrm rot="0">
            <a:off x="237264" y="9165585"/>
            <a:ext cx="3849113" cy="821620"/>
            <a:chOff x="0" y="0"/>
            <a:chExt cx="3909182" cy="834442"/>
          </a:xfrm>
        </p:grpSpPr>
        <p:sp>
          <p:nvSpPr>
            <p:cNvPr name="Freeform 24" id="24"/>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874" t="0" r="-874" b="0"/>
              </a:stretch>
            </a:blipFill>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498988">
            <a:off x="11063622" y="2784940"/>
            <a:ext cx="6179271" cy="4106478"/>
            <a:chOff x="0" y="0"/>
            <a:chExt cx="8239028" cy="5475304"/>
          </a:xfrm>
        </p:grpSpPr>
        <p:sp>
          <p:nvSpPr>
            <p:cNvPr name="Freeform 5" id="5"/>
            <p:cNvSpPr/>
            <p:nvPr/>
          </p:nvSpPr>
          <p:spPr>
            <a:xfrm flipH="false" flipV="false" rot="0">
              <a:off x="0" y="0"/>
              <a:ext cx="8238998" cy="5475351"/>
            </a:xfrm>
            <a:custGeom>
              <a:avLst/>
              <a:gdLst/>
              <a:ahLst/>
              <a:cxnLst/>
              <a:rect r="r" b="b" t="t" l="l"/>
              <a:pathLst>
                <a:path h="5475351" w="8238998">
                  <a:moveTo>
                    <a:pt x="0" y="0"/>
                  </a:moveTo>
                  <a:lnTo>
                    <a:pt x="8238998" y="0"/>
                  </a:lnTo>
                  <a:lnTo>
                    <a:pt x="8238998" y="5475351"/>
                  </a:lnTo>
                  <a:lnTo>
                    <a:pt x="0" y="5475351"/>
                  </a:lnTo>
                  <a:lnTo>
                    <a:pt x="0" y="0"/>
                  </a:lnTo>
                  <a:close/>
                </a:path>
              </a:pathLst>
            </a:custGeom>
            <a:blipFill>
              <a:blip r:embed="rId3"/>
              <a:stretch>
                <a:fillRect l="0" t="0" r="0" b="0"/>
              </a:stretch>
            </a:blipFill>
          </p:spPr>
        </p:sp>
      </p:grpSp>
      <p:grpSp>
        <p:nvGrpSpPr>
          <p:cNvPr name="Group 6" id="6"/>
          <p:cNvGrpSpPr/>
          <p:nvPr/>
        </p:nvGrpSpPr>
        <p:grpSpPr>
          <a:xfrm rot="0">
            <a:off x="146952" y="122460"/>
            <a:ext cx="17916532" cy="1148924"/>
            <a:chOff x="0" y="0"/>
            <a:chExt cx="23888710" cy="1531899"/>
          </a:xfrm>
        </p:grpSpPr>
        <p:sp>
          <p:nvSpPr>
            <p:cNvPr name="Freeform 7" id="7"/>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8" id="8"/>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¿Qué es el contenido digital?</a:t>
              </a:r>
            </a:p>
          </p:txBody>
        </p:sp>
      </p:grpSp>
      <p:sp>
        <p:nvSpPr>
          <p:cNvPr name="TextBox 9" id="9"/>
          <p:cNvSpPr txBox="true"/>
          <p:nvPr/>
        </p:nvSpPr>
        <p:spPr>
          <a:xfrm rot="0">
            <a:off x="192655" y="1349262"/>
            <a:ext cx="17825350" cy="1045464"/>
          </a:xfrm>
          <a:prstGeom prst="rect">
            <a:avLst/>
          </a:prstGeom>
        </p:spPr>
        <p:txBody>
          <a:bodyPr anchor="t" rtlCol="false" tIns="0" lIns="0" bIns="0" rIns="0">
            <a:spAutoFit/>
          </a:bodyPr>
          <a:lstStyle/>
          <a:p>
            <a:pPr algn="l" marL="0" indent="0" lvl="0">
              <a:lnSpc>
                <a:spcPts val="3888"/>
              </a:lnSpc>
            </a:pPr>
            <a:r>
              <a:rPr lang="en-US" sz="3600">
                <a:solidFill>
                  <a:srgbClr val="616161"/>
                </a:solidFill>
                <a:latin typeface="Calibri (MS)"/>
                <a:ea typeface="Calibri (MS)"/>
                <a:cs typeface="Calibri (MS)"/>
                <a:sym typeface="Calibri (MS)"/>
              </a:rPr>
              <a:t>Desde los memes hasta los podcasts, el contenido digital es todo lo que creamos y compartimos en línea.</a:t>
            </a:r>
          </a:p>
        </p:txBody>
      </p:sp>
      <p:grpSp>
        <p:nvGrpSpPr>
          <p:cNvPr name="Group 10" id="10"/>
          <p:cNvGrpSpPr>
            <a:grpSpLocks noChangeAspect="true"/>
          </p:cNvGrpSpPr>
          <p:nvPr/>
        </p:nvGrpSpPr>
        <p:grpSpPr>
          <a:xfrm rot="-678979">
            <a:off x="418107" y="3039181"/>
            <a:ext cx="7536040" cy="5008128"/>
            <a:chOff x="0" y="0"/>
            <a:chExt cx="10048054" cy="6677504"/>
          </a:xfrm>
        </p:grpSpPr>
        <p:sp>
          <p:nvSpPr>
            <p:cNvPr name="Freeform 11" id="11"/>
            <p:cNvSpPr/>
            <p:nvPr/>
          </p:nvSpPr>
          <p:spPr>
            <a:xfrm flipH="false" flipV="false" rot="0">
              <a:off x="0" y="0"/>
              <a:ext cx="10048113" cy="6677533"/>
            </a:xfrm>
            <a:custGeom>
              <a:avLst/>
              <a:gdLst/>
              <a:ahLst/>
              <a:cxnLst/>
              <a:rect r="r" b="b" t="t" l="l"/>
              <a:pathLst>
                <a:path h="6677533" w="10048113">
                  <a:moveTo>
                    <a:pt x="0" y="0"/>
                  </a:moveTo>
                  <a:lnTo>
                    <a:pt x="10048113" y="0"/>
                  </a:lnTo>
                  <a:lnTo>
                    <a:pt x="10048113" y="6677533"/>
                  </a:lnTo>
                  <a:lnTo>
                    <a:pt x="0" y="6677533"/>
                  </a:lnTo>
                  <a:lnTo>
                    <a:pt x="0" y="0"/>
                  </a:lnTo>
                  <a:close/>
                </a:path>
              </a:pathLst>
            </a:custGeom>
            <a:blipFill>
              <a:blip r:embed="rId4"/>
              <a:stretch>
                <a:fillRect l="0" t="0" r="0" b="0"/>
              </a:stretch>
            </a:blipFill>
          </p:spPr>
        </p:sp>
      </p:grpSp>
      <p:grpSp>
        <p:nvGrpSpPr>
          <p:cNvPr name="Group 12" id="12"/>
          <p:cNvGrpSpPr>
            <a:grpSpLocks noChangeAspect="true"/>
          </p:cNvGrpSpPr>
          <p:nvPr/>
        </p:nvGrpSpPr>
        <p:grpSpPr>
          <a:xfrm rot="0">
            <a:off x="4570506" y="2778384"/>
            <a:ext cx="6772275" cy="3885134"/>
            <a:chOff x="0" y="0"/>
            <a:chExt cx="9029700" cy="5180178"/>
          </a:xfrm>
        </p:grpSpPr>
        <p:sp>
          <p:nvSpPr>
            <p:cNvPr name="Freeform 13" id="13"/>
            <p:cNvSpPr/>
            <p:nvPr/>
          </p:nvSpPr>
          <p:spPr>
            <a:xfrm flipH="false" flipV="false" rot="0">
              <a:off x="0" y="0"/>
              <a:ext cx="9029700" cy="5180203"/>
            </a:xfrm>
            <a:custGeom>
              <a:avLst/>
              <a:gdLst/>
              <a:ahLst/>
              <a:cxnLst/>
              <a:rect r="r" b="b" t="t" l="l"/>
              <a:pathLst>
                <a:path h="5180203" w="9029700">
                  <a:moveTo>
                    <a:pt x="0" y="0"/>
                  </a:moveTo>
                  <a:lnTo>
                    <a:pt x="9029700" y="0"/>
                  </a:lnTo>
                  <a:lnTo>
                    <a:pt x="9029700" y="5180203"/>
                  </a:lnTo>
                  <a:lnTo>
                    <a:pt x="0" y="5180203"/>
                  </a:lnTo>
                  <a:lnTo>
                    <a:pt x="0" y="0"/>
                  </a:lnTo>
                  <a:close/>
                </a:path>
              </a:pathLst>
            </a:custGeom>
            <a:blipFill>
              <a:blip r:embed="rId5"/>
              <a:stretch>
                <a:fillRect l="-2698" t="0" r="-2698" b="0"/>
              </a:stretch>
            </a:blipFill>
          </p:spPr>
        </p:sp>
      </p:grpSp>
      <p:grpSp>
        <p:nvGrpSpPr>
          <p:cNvPr name="Group 14" id="14"/>
          <p:cNvGrpSpPr>
            <a:grpSpLocks noChangeAspect="true"/>
          </p:cNvGrpSpPr>
          <p:nvPr/>
        </p:nvGrpSpPr>
        <p:grpSpPr>
          <a:xfrm rot="0">
            <a:off x="9703560" y="5448819"/>
            <a:ext cx="3016032" cy="3016032"/>
            <a:chOff x="0" y="0"/>
            <a:chExt cx="4021376" cy="4021376"/>
          </a:xfrm>
        </p:grpSpPr>
        <p:sp>
          <p:nvSpPr>
            <p:cNvPr name="Freeform 15" id="15"/>
            <p:cNvSpPr/>
            <p:nvPr/>
          </p:nvSpPr>
          <p:spPr>
            <a:xfrm flipH="false" flipV="false" rot="0">
              <a:off x="0" y="0"/>
              <a:ext cx="4021328" cy="4021328"/>
            </a:xfrm>
            <a:custGeom>
              <a:avLst/>
              <a:gdLst/>
              <a:ahLst/>
              <a:cxnLst/>
              <a:rect r="r" b="b" t="t" l="l"/>
              <a:pathLst>
                <a:path h="4021328" w="4021328">
                  <a:moveTo>
                    <a:pt x="0" y="0"/>
                  </a:moveTo>
                  <a:lnTo>
                    <a:pt x="4021328" y="0"/>
                  </a:lnTo>
                  <a:lnTo>
                    <a:pt x="4021328" y="4021328"/>
                  </a:lnTo>
                  <a:lnTo>
                    <a:pt x="0" y="4021328"/>
                  </a:lnTo>
                  <a:lnTo>
                    <a:pt x="0" y="0"/>
                  </a:lnTo>
                  <a:close/>
                </a:path>
              </a:pathLst>
            </a:custGeom>
            <a:blipFill>
              <a:blip r:embed="rId6"/>
              <a:stretch>
                <a:fillRect l="0" t="0" r="-1" b="-1"/>
              </a:stretch>
            </a:blipFill>
          </p:spPr>
        </p:sp>
      </p:grpSp>
      <p:sp>
        <p:nvSpPr>
          <p:cNvPr name="TextBox 16" id="16"/>
          <p:cNvSpPr txBox="true"/>
          <p:nvPr/>
        </p:nvSpPr>
        <p:spPr>
          <a:xfrm rot="0">
            <a:off x="5952939" y="8630901"/>
            <a:ext cx="11223452" cy="653758"/>
          </a:xfrm>
          <a:prstGeom prst="rect">
            <a:avLst/>
          </a:prstGeom>
        </p:spPr>
        <p:txBody>
          <a:bodyPr anchor="t" rtlCol="false" tIns="0" lIns="0" bIns="0" rIns="0">
            <a:spAutoFit/>
          </a:bodyPr>
          <a:lstStyle/>
          <a:p>
            <a:pPr algn="l" marL="0" indent="0" lvl="0">
              <a:lnSpc>
                <a:spcPts val="4479"/>
              </a:lnSpc>
            </a:pPr>
            <a:r>
              <a:rPr lang="en-US" sz="4147">
                <a:solidFill>
                  <a:srgbClr val="616161"/>
                </a:solidFill>
                <a:latin typeface="Calibri (MS)"/>
                <a:ea typeface="Calibri (MS)"/>
                <a:cs typeface="Calibri (MS)"/>
                <a:sym typeface="Calibri (MS)"/>
              </a:rPr>
              <a:t>Ya eres consumidor. ¿Quieres ser creador?</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Por qué es importante el contenido digital</a:t>
              </a:r>
            </a:p>
          </p:txBody>
        </p:sp>
      </p:grpSp>
      <p:grpSp>
        <p:nvGrpSpPr>
          <p:cNvPr name="Group 7" id="7"/>
          <p:cNvGrpSpPr/>
          <p:nvPr/>
        </p:nvGrpSpPr>
        <p:grpSpPr>
          <a:xfrm rot="0">
            <a:off x="2991656" y="2000704"/>
            <a:ext cx="5842396" cy="3520677"/>
            <a:chOff x="0" y="0"/>
            <a:chExt cx="7789862" cy="4694236"/>
          </a:xfrm>
        </p:grpSpPr>
        <p:sp>
          <p:nvSpPr>
            <p:cNvPr name="Freeform 8" id="8"/>
            <p:cNvSpPr/>
            <p:nvPr/>
          </p:nvSpPr>
          <p:spPr>
            <a:xfrm flipH="false" flipV="false" rot="0">
              <a:off x="25400" y="25400"/>
              <a:ext cx="7738999" cy="4643374"/>
            </a:xfrm>
            <a:custGeom>
              <a:avLst/>
              <a:gdLst/>
              <a:ahLst/>
              <a:cxnLst/>
              <a:rect r="r" b="b" t="t" l="l"/>
              <a:pathLst>
                <a:path h="4643374" w="7738999">
                  <a:moveTo>
                    <a:pt x="0" y="0"/>
                  </a:moveTo>
                  <a:lnTo>
                    <a:pt x="7738999" y="0"/>
                  </a:lnTo>
                  <a:lnTo>
                    <a:pt x="7738999" y="4643374"/>
                  </a:lnTo>
                  <a:lnTo>
                    <a:pt x="0" y="4643374"/>
                  </a:lnTo>
                  <a:close/>
                </a:path>
              </a:pathLst>
            </a:custGeom>
            <a:solidFill>
              <a:srgbClr val="70C573"/>
            </a:solidFill>
          </p:spPr>
        </p:sp>
        <p:sp>
          <p:nvSpPr>
            <p:cNvPr name="Freeform 9" id="9"/>
            <p:cNvSpPr/>
            <p:nvPr/>
          </p:nvSpPr>
          <p:spPr>
            <a:xfrm flipH="false" flipV="false" rot="0">
              <a:off x="0" y="0"/>
              <a:ext cx="7789799" cy="4694174"/>
            </a:xfrm>
            <a:custGeom>
              <a:avLst/>
              <a:gdLst/>
              <a:ahLst/>
              <a:cxnLst/>
              <a:rect r="r" b="b" t="t" l="l"/>
              <a:pathLst>
                <a:path h="4694174" w="7789799">
                  <a:moveTo>
                    <a:pt x="25400" y="0"/>
                  </a:moveTo>
                  <a:lnTo>
                    <a:pt x="7764399" y="0"/>
                  </a:lnTo>
                  <a:cubicBezTo>
                    <a:pt x="7778369" y="0"/>
                    <a:pt x="7789799" y="11430"/>
                    <a:pt x="7789799" y="25400"/>
                  </a:cubicBezTo>
                  <a:lnTo>
                    <a:pt x="7789799" y="4668774"/>
                  </a:lnTo>
                  <a:cubicBezTo>
                    <a:pt x="7789799" y="4682744"/>
                    <a:pt x="7778369" y="4694174"/>
                    <a:pt x="7764399" y="4694174"/>
                  </a:cubicBezTo>
                  <a:lnTo>
                    <a:pt x="25400" y="4694174"/>
                  </a:lnTo>
                  <a:cubicBezTo>
                    <a:pt x="11430" y="4694174"/>
                    <a:pt x="0" y="4682744"/>
                    <a:pt x="0" y="4668774"/>
                  </a:cubicBezTo>
                  <a:lnTo>
                    <a:pt x="0" y="25400"/>
                  </a:lnTo>
                  <a:cubicBezTo>
                    <a:pt x="0" y="11430"/>
                    <a:pt x="11430" y="0"/>
                    <a:pt x="25400" y="0"/>
                  </a:cubicBezTo>
                  <a:moveTo>
                    <a:pt x="25400" y="50800"/>
                  </a:moveTo>
                  <a:lnTo>
                    <a:pt x="25400" y="25400"/>
                  </a:lnTo>
                  <a:lnTo>
                    <a:pt x="50800" y="25400"/>
                  </a:lnTo>
                  <a:lnTo>
                    <a:pt x="50800" y="4668774"/>
                  </a:lnTo>
                  <a:lnTo>
                    <a:pt x="25400" y="4668774"/>
                  </a:lnTo>
                  <a:lnTo>
                    <a:pt x="25400" y="4643374"/>
                  </a:lnTo>
                  <a:lnTo>
                    <a:pt x="7764399" y="4643374"/>
                  </a:lnTo>
                  <a:lnTo>
                    <a:pt x="7764399" y="4668774"/>
                  </a:lnTo>
                  <a:lnTo>
                    <a:pt x="7738999" y="4668774"/>
                  </a:lnTo>
                  <a:lnTo>
                    <a:pt x="7738999" y="25400"/>
                  </a:lnTo>
                  <a:lnTo>
                    <a:pt x="7764399" y="25400"/>
                  </a:lnTo>
                  <a:lnTo>
                    <a:pt x="7764399" y="50800"/>
                  </a:lnTo>
                  <a:lnTo>
                    <a:pt x="25400" y="50800"/>
                  </a:lnTo>
                  <a:close/>
                </a:path>
              </a:pathLst>
            </a:custGeom>
            <a:solidFill>
              <a:srgbClr val="F2F2F2"/>
            </a:solidFill>
          </p:spPr>
        </p:sp>
      </p:grpSp>
      <p:grpSp>
        <p:nvGrpSpPr>
          <p:cNvPr name="Group 10" id="10"/>
          <p:cNvGrpSpPr/>
          <p:nvPr/>
        </p:nvGrpSpPr>
        <p:grpSpPr>
          <a:xfrm rot="0">
            <a:off x="2991655" y="2000704"/>
            <a:ext cx="5842396" cy="3520677"/>
            <a:chOff x="0" y="0"/>
            <a:chExt cx="7789862" cy="4694236"/>
          </a:xfrm>
        </p:grpSpPr>
        <p:sp>
          <p:nvSpPr>
            <p:cNvPr name="Freeform 11" id="11"/>
            <p:cNvSpPr/>
            <p:nvPr/>
          </p:nvSpPr>
          <p:spPr>
            <a:xfrm flipH="false" flipV="false" rot="0">
              <a:off x="0" y="0"/>
              <a:ext cx="7789862" cy="4694236"/>
            </a:xfrm>
            <a:custGeom>
              <a:avLst/>
              <a:gdLst/>
              <a:ahLst/>
              <a:cxnLst/>
              <a:rect r="r" b="b" t="t" l="l"/>
              <a:pathLst>
                <a:path h="4694236" w="7789862">
                  <a:moveTo>
                    <a:pt x="0" y="0"/>
                  </a:moveTo>
                  <a:lnTo>
                    <a:pt x="7789862" y="0"/>
                  </a:lnTo>
                  <a:lnTo>
                    <a:pt x="7789862" y="4694236"/>
                  </a:lnTo>
                  <a:lnTo>
                    <a:pt x="0" y="4694236"/>
                  </a:lnTo>
                  <a:close/>
                </a:path>
              </a:pathLst>
            </a:custGeom>
            <a:solidFill>
              <a:srgbClr val="000000">
                <a:alpha val="0"/>
              </a:srgbClr>
            </a:solidFill>
          </p:spPr>
        </p:sp>
        <p:sp>
          <p:nvSpPr>
            <p:cNvPr name="TextBox 12" id="12"/>
            <p:cNvSpPr txBox="true"/>
            <p:nvPr/>
          </p:nvSpPr>
          <p:spPr>
            <a:xfrm>
              <a:off x="0" y="-38100"/>
              <a:ext cx="7789862" cy="4732336"/>
            </a:xfrm>
            <a:prstGeom prst="rect">
              <a:avLst/>
            </a:prstGeom>
          </p:spPr>
          <p:txBody>
            <a:bodyPr anchor="ctr" rtlCol="false" tIns="0" lIns="0" bIns="0" rIns="0"/>
            <a:lstStyle/>
            <a:p>
              <a:pPr algn="ctr" marL="0" indent="0" lvl="0">
                <a:lnSpc>
                  <a:spcPts val="5670"/>
                </a:lnSpc>
              </a:pPr>
              <a:r>
                <a:rPr lang="en-US" sz="5250">
                  <a:solidFill>
                    <a:srgbClr val="F2F2F2"/>
                  </a:solidFill>
                  <a:latin typeface="Arial"/>
                  <a:ea typeface="Arial"/>
                  <a:cs typeface="Arial"/>
                  <a:sym typeface="Arial"/>
                </a:rPr>
                <a:t>🎓Educación: Aprende desde cualquier lugar y en cualquier momento</a:t>
              </a:r>
            </a:p>
          </p:txBody>
        </p:sp>
      </p:grpSp>
      <p:grpSp>
        <p:nvGrpSpPr>
          <p:cNvPr name="Group 13" id="13"/>
          <p:cNvGrpSpPr/>
          <p:nvPr/>
        </p:nvGrpSpPr>
        <p:grpSpPr>
          <a:xfrm rot="0">
            <a:off x="9376381" y="2000704"/>
            <a:ext cx="5842396" cy="3520677"/>
            <a:chOff x="0" y="0"/>
            <a:chExt cx="7789862" cy="4694236"/>
          </a:xfrm>
        </p:grpSpPr>
        <p:sp>
          <p:nvSpPr>
            <p:cNvPr name="Freeform 14" id="14"/>
            <p:cNvSpPr/>
            <p:nvPr/>
          </p:nvSpPr>
          <p:spPr>
            <a:xfrm flipH="false" flipV="false" rot="0">
              <a:off x="25400" y="25400"/>
              <a:ext cx="7738999" cy="4643374"/>
            </a:xfrm>
            <a:custGeom>
              <a:avLst/>
              <a:gdLst/>
              <a:ahLst/>
              <a:cxnLst/>
              <a:rect r="r" b="b" t="t" l="l"/>
              <a:pathLst>
                <a:path h="4643374" w="7738999">
                  <a:moveTo>
                    <a:pt x="0" y="0"/>
                  </a:moveTo>
                  <a:lnTo>
                    <a:pt x="7738999" y="0"/>
                  </a:lnTo>
                  <a:lnTo>
                    <a:pt x="7738999" y="4643374"/>
                  </a:lnTo>
                  <a:lnTo>
                    <a:pt x="0" y="4643374"/>
                  </a:lnTo>
                  <a:close/>
                </a:path>
              </a:pathLst>
            </a:custGeom>
            <a:solidFill>
              <a:srgbClr val="70C573"/>
            </a:solidFill>
          </p:spPr>
        </p:sp>
        <p:sp>
          <p:nvSpPr>
            <p:cNvPr name="Freeform 15" id="15"/>
            <p:cNvSpPr/>
            <p:nvPr/>
          </p:nvSpPr>
          <p:spPr>
            <a:xfrm flipH="false" flipV="false" rot="0">
              <a:off x="0" y="0"/>
              <a:ext cx="7789799" cy="4694174"/>
            </a:xfrm>
            <a:custGeom>
              <a:avLst/>
              <a:gdLst/>
              <a:ahLst/>
              <a:cxnLst/>
              <a:rect r="r" b="b" t="t" l="l"/>
              <a:pathLst>
                <a:path h="4694174" w="7789799">
                  <a:moveTo>
                    <a:pt x="25400" y="0"/>
                  </a:moveTo>
                  <a:lnTo>
                    <a:pt x="7764399" y="0"/>
                  </a:lnTo>
                  <a:cubicBezTo>
                    <a:pt x="7778369" y="0"/>
                    <a:pt x="7789799" y="11430"/>
                    <a:pt x="7789799" y="25400"/>
                  </a:cubicBezTo>
                  <a:lnTo>
                    <a:pt x="7789799" y="4668774"/>
                  </a:lnTo>
                  <a:cubicBezTo>
                    <a:pt x="7789799" y="4682744"/>
                    <a:pt x="7778369" y="4694174"/>
                    <a:pt x="7764399" y="4694174"/>
                  </a:cubicBezTo>
                  <a:lnTo>
                    <a:pt x="25400" y="4694174"/>
                  </a:lnTo>
                  <a:cubicBezTo>
                    <a:pt x="11430" y="4694174"/>
                    <a:pt x="0" y="4682744"/>
                    <a:pt x="0" y="4668774"/>
                  </a:cubicBezTo>
                  <a:lnTo>
                    <a:pt x="0" y="25400"/>
                  </a:lnTo>
                  <a:cubicBezTo>
                    <a:pt x="0" y="11430"/>
                    <a:pt x="11430" y="0"/>
                    <a:pt x="25400" y="0"/>
                  </a:cubicBezTo>
                  <a:moveTo>
                    <a:pt x="25400" y="50800"/>
                  </a:moveTo>
                  <a:lnTo>
                    <a:pt x="25400" y="25400"/>
                  </a:lnTo>
                  <a:lnTo>
                    <a:pt x="50800" y="25400"/>
                  </a:lnTo>
                  <a:lnTo>
                    <a:pt x="50800" y="4668774"/>
                  </a:lnTo>
                  <a:lnTo>
                    <a:pt x="25400" y="4668774"/>
                  </a:lnTo>
                  <a:lnTo>
                    <a:pt x="25400" y="4643374"/>
                  </a:lnTo>
                  <a:lnTo>
                    <a:pt x="7764399" y="4643374"/>
                  </a:lnTo>
                  <a:lnTo>
                    <a:pt x="7764399" y="4668774"/>
                  </a:lnTo>
                  <a:lnTo>
                    <a:pt x="7738999" y="4668774"/>
                  </a:lnTo>
                  <a:lnTo>
                    <a:pt x="7738999" y="25400"/>
                  </a:lnTo>
                  <a:lnTo>
                    <a:pt x="7764399" y="25400"/>
                  </a:lnTo>
                  <a:lnTo>
                    <a:pt x="7764399" y="50800"/>
                  </a:lnTo>
                  <a:lnTo>
                    <a:pt x="25400" y="50800"/>
                  </a:lnTo>
                  <a:close/>
                </a:path>
              </a:pathLst>
            </a:custGeom>
            <a:solidFill>
              <a:srgbClr val="F2F2F2"/>
            </a:solidFill>
          </p:spPr>
        </p:sp>
      </p:grpSp>
      <p:grpSp>
        <p:nvGrpSpPr>
          <p:cNvPr name="Group 16" id="16"/>
          <p:cNvGrpSpPr/>
          <p:nvPr/>
        </p:nvGrpSpPr>
        <p:grpSpPr>
          <a:xfrm rot="0">
            <a:off x="9376382" y="2000704"/>
            <a:ext cx="5842396" cy="3520677"/>
            <a:chOff x="0" y="0"/>
            <a:chExt cx="7789862" cy="4694236"/>
          </a:xfrm>
        </p:grpSpPr>
        <p:sp>
          <p:nvSpPr>
            <p:cNvPr name="Freeform 17" id="17"/>
            <p:cNvSpPr/>
            <p:nvPr/>
          </p:nvSpPr>
          <p:spPr>
            <a:xfrm flipH="false" flipV="false" rot="0">
              <a:off x="0" y="0"/>
              <a:ext cx="7789862" cy="4694236"/>
            </a:xfrm>
            <a:custGeom>
              <a:avLst/>
              <a:gdLst/>
              <a:ahLst/>
              <a:cxnLst/>
              <a:rect r="r" b="b" t="t" l="l"/>
              <a:pathLst>
                <a:path h="4694236" w="7789862">
                  <a:moveTo>
                    <a:pt x="0" y="0"/>
                  </a:moveTo>
                  <a:lnTo>
                    <a:pt x="7789862" y="0"/>
                  </a:lnTo>
                  <a:lnTo>
                    <a:pt x="7789862" y="4694236"/>
                  </a:lnTo>
                  <a:lnTo>
                    <a:pt x="0" y="4694236"/>
                  </a:lnTo>
                  <a:close/>
                </a:path>
              </a:pathLst>
            </a:custGeom>
            <a:solidFill>
              <a:srgbClr val="000000">
                <a:alpha val="0"/>
              </a:srgbClr>
            </a:solidFill>
          </p:spPr>
        </p:sp>
        <p:sp>
          <p:nvSpPr>
            <p:cNvPr name="TextBox 18" id="18"/>
            <p:cNvSpPr txBox="true"/>
            <p:nvPr/>
          </p:nvSpPr>
          <p:spPr>
            <a:xfrm>
              <a:off x="0" y="-38100"/>
              <a:ext cx="7789862" cy="4732336"/>
            </a:xfrm>
            <a:prstGeom prst="rect">
              <a:avLst/>
            </a:prstGeom>
          </p:spPr>
          <p:txBody>
            <a:bodyPr anchor="ctr" rtlCol="false" tIns="0" lIns="0" bIns="0" rIns="0"/>
            <a:lstStyle/>
            <a:p>
              <a:pPr algn="ctr" marL="0" indent="0" lvl="0">
                <a:lnSpc>
                  <a:spcPts val="5670"/>
                </a:lnSpc>
              </a:pPr>
              <a:r>
                <a:rPr lang="en-US" sz="5250">
                  <a:solidFill>
                    <a:srgbClr val="F2F2F2"/>
                  </a:solidFill>
                  <a:latin typeface="Arial"/>
                  <a:ea typeface="Arial"/>
                  <a:cs typeface="Arial"/>
                  <a:sym typeface="Arial"/>
                </a:rPr>
                <a:t>📣Marketing: Haz crecer tu voz o marca</a:t>
              </a:r>
            </a:p>
          </p:txBody>
        </p:sp>
      </p:grpSp>
      <p:grpSp>
        <p:nvGrpSpPr>
          <p:cNvPr name="Group 19" id="19"/>
          <p:cNvGrpSpPr/>
          <p:nvPr/>
        </p:nvGrpSpPr>
        <p:grpSpPr>
          <a:xfrm rot="0">
            <a:off x="2991656" y="6063712"/>
            <a:ext cx="5842396" cy="3520677"/>
            <a:chOff x="0" y="0"/>
            <a:chExt cx="7789862" cy="4694236"/>
          </a:xfrm>
        </p:grpSpPr>
        <p:sp>
          <p:nvSpPr>
            <p:cNvPr name="Freeform 20" id="20"/>
            <p:cNvSpPr/>
            <p:nvPr/>
          </p:nvSpPr>
          <p:spPr>
            <a:xfrm flipH="false" flipV="false" rot="0">
              <a:off x="25400" y="25400"/>
              <a:ext cx="7738999" cy="4643374"/>
            </a:xfrm>
            <a:custGeom>
              <a:avLst/>
              <a:gdLst/>
              <a:ahLst/>
              <a:cxnLst/>
              <a:rect r="r" b="b" t="t" l="l"/>
              <a:pathLst>
                <a:path h="4643374" w="7738999">
                  <a:moveTo>
                    <a:pt x="0" y="0"/>
                  </a:moveTo>
                  <a:lnTo>
                    <a:pt x="7738999" y="0"/>
                  </a:lnTo>
                  <a:lnTo>
                    <a:pt x="7738999" y="4643374"/>
                  </a:lnTo>
                  <a:lnTo>
                    <a:pt x="0" y="4643374"/>
                  </a:lnTo>
                  <a:close/>
                </a:path>
              </a:pathLst>
            </a:custGeom>
            <a:solidFill>
              <a:srgbClr val="70C573"/>
            </a:solidFill>
          </p:spPr>
        </p:sp>
        <p:sp>
          <p:nvSpPr>
            <p:cNvPr name="Freeform 21" id="21"/>
            <p:cNvSpPr/>
            <p:nvPr/>
          </p:nvSpPr>
          <p:spPr>
            <a:xfrm flipH="false" flipV="false" rot="0">
              <a:off x="0" y="0"/>
              <a:ext cx="7789799" cy="4694174"/>
            </a:xfrm>
            <a:custGeom>
              <a:avLst/>
              <a:gdLst/>
              <a:ahLst/>
              <a:cxnLst/>
              <a:rect r="r" b="b" t="t" l="l"/>
              <a:pathLst>
                <a:path h="4694174" w="7789799">
                  <a:moveTo>
                    <a:pt x="25400" y="0"/>
                  </a:moveTo>
                  <a:lnTo>
                    <a:pt x="7764399" y="0"/>
                  </a:lnTo>
                  <a:cubicBezTo>
                    <a:pt x="7778369" y="0"/>
                    <a:pt x="7789799" y="11430"/>
                    <a:pt x="7789799" y="25400"/>
                  </a:cubicBezTo>
                  <a:lnTo>
                    <a:pt x="7789799" y="4668774"/>
                  </a:lnTo>
                  <a:cubicBezTo>
                    <a:pt x="7789799" y="4682744"/>
                    <a:pt x="7778369" y="4694174"/>
                    <a:pt x="7764399" y="4694174"/>
                  </a:cubicBezTo>
                  <a:lnTo>
                    <a:pt x="25400" y="4694174"/>
                  </a:lnTo>
                  <a:cubicBezTo>
                    <a:pt x="11430" y="4694174"/>
                    <a:pt x="0" y="4682744"/>
                    <a:pt x="0" y="4668774"/>
                  </a:cubicBezTo>
                  <a:lnTo>
                    <a:pt x="0" y="25400"/>
                  </a:lnTo>
                  <a:cubicBezTo>
                    <a:pt x="0" y="11430"/>
                    <a:pt x="11430" y="0"/>
                    <a:pt x="25400" y="0"/>
                  </a:cubicBezTo>
                  <a:moveTo>
                    <a:pt x="25400" y="50800"/>
                  </a:moveTo>
                  <a:lnTo>
                    <a:pt x="25400" y="25400"/>
                  </a:lnTo>
                  <a:lnTo>
                    <a:pt x="50800" y="25400"/>
                  </a:lnTo>
                  <a:lnTo>
                    <a:pt x="50800" y="4668774"/>
                  </a:lnTo>
                  <a:lnTo>
                    <a:pt x="25400" y="4668774"/>
                  </a:lnTo>
                  <a:lnTo>
                    <a:pt x="25400" y="4643374"/>
                  </a:lnTo>
                  <a:lnTo>
                    <a:pt x="7764399" y="4643374"/>
                  </a:lnTo>
                  <a:lnTo>
                    <a:pt x="7764399" y="4668774"/>
                  </a:lnTo>
                  <a:lnTo>
                    <a:pt x="7738999" y="4668774"/>
                  </a:lnTo>
                  <a:lnTo>
                    <a:pt x="7738999" y="25400"/>
                  </a:lnTo>
                  <a:lnTo>
                    <a:pt x="7764399" y="25400"/>
                  </a:lnTo>
                  <a:lnTo>
                    <a:pt x="7764399" y="50800"/>
                  </a:lnTo>
                  <a:lnTo>
                    <a:pt x="25400" y="50800"/>
                  </a:lnTo>
                  <a:close/>
                </a:path>
              </a:pathLst>
            </a:custGeom>
            <a:solidFill>
              <a:srgbClr val="F2F2F2"/>
            </a:solidFill>
          </p:spPr>
        </p:sp>
      </p:grpSp>
      <p:grpSp>
        <p:nvGrpSpPr>
          <p:cNvPr name="Group 22" id="22"/>
          <p:cNvGrpSpPr/>
          <p:nvPr/>
        </p:nvGrpSpPr>
        <p:grpSpPr>
          <a:xfrm rot="0">
            <a:off x="2991655" y="6063712"/>
            <a:ext cx="5842396" cy="3520677"/>
            <a:chOff x="0" y="0"/>
            <a:chExt cx="7789862" cy="4694236"/>
          </a:xfrm>
        </p:grpSpPr>
        <p:sp>
          <p:nvSpPr>
            <p:cNvPr name="Freeform 23" id="23"/>
            <p:cNvSpPr/>
            <p:nvPr/>
          </p:nvSpPr>
          <p:spPr>
            <a:xfrm flipH="false" flipV="false" rot="0">
              <a:off x="0" y="0"/>
              <a:ext cx="7789862" cy="4694236"/>
            </a:xfrm>
            <a:custGeom>
              <a:avLst/>
              <a:gdLst/>
              <a:ahLst/>
              <a:cxnLst/>
              <a:rect r="r" b="b" t="t" l="l"/>
              <a:pathLst>
                <a:path h="4694236" w="7789862">
                  <a:moveTo>
                    <a:pt x="0" y="0"/>
                  </a:moveTo>
                  <a:lnTo>
                    <a:pt x="7789862" y="0"/>
                  </a:lnTo>
                  <a:lnTo>
                    <a:pt x="7789862" y="4694236"/>
                  </a:lnTo>
                  <a:lnTo>
                    <a:pt x="0" y="4694236"/>
                  </a:lnTo>
                  <a:close/>
                </a:path>
              </a:pathLst>
            </a:custGeom>
            <a:solidFill>
              <a:srgbClr val="000000">
                <a:alpha val="0"/>
              </a:srgbClr>
            </a:solidFill>
          </p:spPr>
        </p:sp>
        <p:sp>
          <p:nvSpPr>
            <p:cNvPr name="TextBox 24" id="24"/>
            <p:cNvSpPr txBox="true"/>
            <p:nvPr/>
          </p:nvSpPr>
          <p:spPr>
            <a:xfrm>
              <a:off x="0" y="-38100"/>
              <a:ext cx="7789862" cy="4732336"/>
            </a:xfrm>
            <a:prstGeom prst="rect">
              <a:avLst/>
            </a:prstGeom>
          </p:spPr>
          <p:txBody>
            <a:bodyPr anchor="ctr" rtlCol="false" tIns="0" lIns="0" bIns="0" rIns="0"/>
            <a:lstStyle/>
            <a:p>
              <a:pPr algn="ctr" marL="0" indent="0" lvl="0">
                <a:lnSpc>
                  <a:spcPts val="5670"/>
                </a:lnSpc>
              </a:pPr>
              <a:r>
                <a:rPr lang="en-US" sz="5250">
                  <a:solidFill>
                    <a:srgbClr val="F2F2F2"/>
                  </a:solidFill>
                  <a:latin typeface="Arial"/>
                  <a:ea typeface="Arial"/>
                  <a:cs typeface="Arial"/>
                  <a:sym typeface="Arial"/>
                </a:rPr>
                <a:t>❤️‍🩹Salud: Comparte información que puede salvar vidas</a:t>
              </a:r>
            </a:p>
          </p:txBody>
        </p:sp>
      </p:grpSp>
      <p:grpSp>
        <p:nvGrpSpPr>
          <p:cNvPr name="Group 25" id="25"/>
          <p:cNvGrpSpPr/>
          <p:nvPr/>
        </p:nvGrpSpPr>
        <p:grpSpPr>
          <a:xfrm rot="0">
            <a:off x="9376381" y="6063712"/>
            <a:ext cx="5842396" cy="3520677"/>
            <a:chOff x="0" y="0"/>
            <a:chExt cx="7789862" cy="4694236"/>
          </a:xfrm>
        </p:grpSpPr>
        <p:sp>
          <p:nvSpPr>
            <p:cNvPr name="Freeform 26" id="26"/>
            <p:cNvSpPr/>
            <p:nvPr/>
          </p:nvSpPr>
          <p:spPr>
            <a:xfrm flipH="false" flipV="false" rot="0">
              <a:off x="25400" y="25400"/>
              <a:ext cx="7738999" cy="4643374"/>
            </a:xfrm>
            <a:custGeom>
              <a:avLst/>
              <a:gdLst/>
              <a:ahLst/>
              <a:cxnLst/>
              <a:rect r="r" b="b" t="t" l="l"/>
              <a:pathLst>
                <a:path h="4643374" w="7738999">
                  <a:moveTo>
                    <a:pt x="0" y="0"/>
                  </a:moveTo>
                  <a:lnTo>
                    <a:pt x="7738999" y="0"/>
                  </a:lnTo>
                  <a:lnTo>
                    <a:pt x="7738999" y="4643374"/>
                  </a:lnTo>
                  <a:lnTo>
                    <a:pt x="0" y="4643374"/>
                  </a:lnTo>
                  <a:close/>
                </a:path>
              </a:pathLst>
            </a:custGeom>
            <a:solidFill>
              <a:srgbClr val="70C573"/>
            </a:solidFill>
          </p:spPr>
        </p:sp>
        <p:sp>
          <p:nvSpPr>
            <p:cNvPr name="Freeform 27" id="27"/>
            <p:cNvSpPr/>
            <p:nvPr/>
          </p:nvSpPr>
          <p:spPr>
            <a:xfrm flipH="false" flipV="false" rot="0">
              <a:off x="0" y="0"/>
              <a:ext cx="7789799" cy="4694174"/>
            </a:xfrm>
            <a:custGeom>
              <a:avLst/>
              <a:gdLst/>
              <a:ahLst/>
              <a:cxnLst/>
              <a:rect r="r" b="b" t="t" l="l"/>
              <a:pathLst>
                <a:path h="4694174" w="7789799">
                  <a:moveTo>
                    <a:pt x="25400" y="0"/>
                  </a:moveTo>
                  <a:lnTo>
                    <a:pt x="7764399" y="0"/>
                  </a:lnTo>
                  <a:cubicBezTo>
                    <a:pt x="7778369" y="0"/>
                    <a:pt x="7789799" y="11430"/>
                    <a:pt x="7789799" y="25400"/>
                  </a:cubicBezTo>
                  <a:lnTo>
                    <a:pt x="7789799" y="4668774"/>
                  </a:lnTo>
                  <a:cubicBezTo>
                    <a:pt x="7789799" y="4682744"/>
                    <a:pt x="7778369" y="4694174"/>
                    <a:pt x="7764399" y="4694174"/>
                  </a:cubicBezTo>
                  <a:lnTo>
                    <a:pt x="25400" y="4694174"/>
                  </a:lnTo>
                  <a:cubicBezTo>
                    <a:pt x="11430" y="4694174"/>
                    <a:pt x="0" y="4682744"/>
                    <a:pt x="0" y="4668774"/>
                  </a:cubicBezTo>
                  <a:lnTo>
                    <a:pt x="0" y="25400"/>
                  </a:lnTo>
                  <a:cubicBezTo>
                    <a:pt x="0" y="11430"/>
                    <a:pt x="11430" y="0"/>
                    <a:pt x="25400" y="0"/>
                  </a:cubicBezTo>
                  <a:moveTo>
                    <a:pt x="25400" y="50800"/>
                  </a:moveTo>
                  <a:lnTo>
                    <a:pt x="25400" y="25400"/>
                  </a:lnTo>
                  <a:lnTo>
                    <a:pt x="50800" y="25400"/>
                  </a:lnTo>
                  <a:lnTo>
                    <a:pt x="50800" y="4668774"/>
                  </a:lnTo>
                  <a:lnTo>
                    <a:pt x="25400" y="4668774"/>
                  </a:lnTo>
                  <a:lnTo>
                    <a:pt x="25400" y="4643374"/>
                  </a:lnTo>
                  <a:lnTo>
                    <a:pt x="7764399" y="4643374"/>
                  </a:lnTo>
                  <a:lnTo>
                    <a:pt x="7764399" y="4668774"/>
                  </a:lnTo>
                  <a:lnTo>
                    <a:pt x="7738999" y="4668774"/>
                  </a:lnTo>
                  <a:lnTo>
                    <a:pt x="7738999" y="25400"/>
                  </a:lnTo>
                  <a:lnTo>
                    <a:pt x="7764399" y="25400"/>
                  </a:lnTo>
                  <a:lnTo>
                    <a:pt x="7764399" y="50800"/>
                  </a:lnTo>
                  <a:lnTo>
                    <a:pt x="25400" y="50800"/>
                  </a:lnTo>
                  <a:close/>
                </a:path>
              </a:pathLst>
            </a:custGeom>
            <a:solidFill>
              <a:srgbClr val="F2F2F2"/>
            </a:solidFill>
          </p:spPr>
        </p:sp>
      </p:grpSp>
      <p:grpSp>
        <p:nvGrpSpPr>
          <p:cNvPr name="Group 28" id="28"/>
          <p:cNvGrpSpPr/>
          <p:nvPr/>
        </p:nvGrpSpPr>
        <p:grpSpPr>
          <a:xfrm rot="0">
            <a:off x="9376382" y="6063712"/>
            <a:ext cx="5842396" cy="3520677"/>
            <a:chOff x="0" y="0"/>
            <a:chExt cx="7789862" cy="4694236"/>
          </a:xfrm>
        </p:grpSpPr>
        <p:sp>
          <p:nvSpPr>
            <p:cNvPr name="Freeform 29" id="29"/>
            <p:cNvSpPr/>
            <p:nvPr/>
          </p:nvSpPr>
          <p:spPr>
            <a:xfrm flipH="false" flipV="false" rot="0">
              <a:off x="0" y="0"/>
              <a:ext cx="7789862" cy="4694236"/>
            </a:xfrm>
            <a:custGeom>
              <a:avLst/>
              <a:gdLst/>
              <a:ahLst/>
              <a:cxnLst/>
              <a:rect r="r" b="b" t="t" l="l"/>
              <a:pathLst>
                <a:path h="4694236" w="7789862">
                  <a:moveTo>
                    <a:pt x="0" y="0"/>
                  </a:moveTo>
                  <a:lnTo>
                    <a:pt x="7789862" y="0"/>
                  </a:lnTo>
                  <a:lnTo>
                    <a:pt x="7789862" y="4694236"/>
                  </a:lnTo>
                  <a:lnTo>
                    <a:pt x="0" y="4694236"/>
                  </a:lnTo>
                  <a:close/>
                </a:path>
              </a:pathLst>
            </a:custGeom>
            <a:solidFill>
              <a:srgbClr val="000000">
                <a:alpha val="0"/>
              </a:srgbClr>
            </a:solidFill>
          </p:spPr>
        </p:sp>
        <p:sp>
          <p:nvSpPr>
            <p:cNvPr name="TextBox 30" id="30"/>
            <p:cNvSpPr txBox="true"/>
            <p:nvPr/>
          </p:nvSpPr>
          <p:spPr>
            <a:xfrm>
              <a:off x="0" y="-38100"/>
              <a:ext cx="7789862" cy="4732336"/>
            </a:xfrm>
            <a:prstGeom prst="rect">
              <a:avLst/>
            </a:prstGeom>
          </p:spPr>
          <p:txBody>
            <a:bodyPr anchor="ctr" rtlCol="false" tIns="0" lIns="0" bIns="0" rIns="0"/>
            <a:lstStyle/>
            <a:p>
              <a:pPr algn="ctr" marL="0" indent="0" lvl="0">
                <a:lnSpc>
                  <a:spcPts val="5670"/>
                </a:lnSpc>
              </a:pPr>
              <a:r>
                <a:rPr lang="en-US" sz="5250">
                  <a:solidFill>
                    <a:srgbClr val="F2F2F2"/>
                  </a:solidFill>
                  <a:latin typeface="Arial"/>
                  <a:ea typeface="Arial"/>
                  <a:cs typeface="Arial"/>
                  <a:sym typeface="Arial"/>
                </a:rPr>
                <a:t>▶️Entretenimiento: Crea o disfruta, tú eliges</a:t>
              </a: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Herramientas del oficio</a:t>
              </a:r>
            </a:p>
          </p:txBody>
        </p:sp>
      </p:grpSp>
      <p:grpSp>
        <p:nvGrpSpPr>
          <p:cNvPr name="Group 7" id="7"/>
          <p:cNvGrpSpPr/>
          <p:nvPr/>
        </p:nvGrpSpPr>
        <p:grpSpPr>
          <a:xfrm rot="0">
            <a:off x="6040556" y="1966700"/>
            <a:ext cx="5708744" cy="6814214"/>
            <a:chOff x="0" y="0"/>
            <a:chExt cx="7611658" cy="9085618"/>
          </a:xfrm>
        </p:grpSpPr>
        <p:sp>
          <p:nvSpPr>
            <p:cNvPr name="Freeform 8" id="8"/>
            <p:cNvSpPr/>
            <p:nvPr/>
          </p:nvSpPr>
          <p:spPr>
            <a:xfrm flipH="false" flipV="false" rot="0">
              <a:off x="25400" y="25400"/>
              <a:ext cx="7560818" cy="9034780"/>
            </a:xfrm>
            <a:custGeom>
              <a:avLst/>
              <a:gdLst/>
              <a:ahLst/>
              <a:cxnLst/>
              <a:rect r="r" b="b" t="t" l="l"/>
              <a:pathLst>
                <a:path h="9034780" w="7560818">
                  <a:moveTo>
                    <a:pt x="0" y="0"/>
                  </a:moveTo>
                  <a:lnTo>
                    <a:pt x="7560818" y="0"/>
                  </a:lnTo>
                  <a:lnTo>
                    <a:pt x="3780409" y="4517390"/>
                  </a:lnTo>
                  <a:lnTo>
                    <a:pt x="7560818" y="9034780"/>
                  </a:lnTo>
                  <a:lnTo>
                    <a:pt x="0" y="9034780"/>
                  </a:lnTo>
                  <a:lnTo>
                    <a:pt x="3780409" y="4517390"/>
                  </a:lnTo>
                  <a:close/>
                </a:path>
              </a:pathLst>
            </a:custGeom>
            <a:solidFill>
              <a:srgbClr val="70C573"/>
            </a:solidFill>
          </p:spPr>
        </p:sp>
        <p:sp>
          <p:nvSpPr>
            <p:cNvPr name="Freeform 9" id="9"/>
            <p:cNvSpPr/>
            <p:nvPr/>
          </p:nvSpPr>
          <p:spPr>
            <a:xfrm flipH="false" flipV="false" rot="0">
              <a:off x="-1778" y="0"/>
              <a:ext cx="7615301" cy="9085707"/>
            </a:xfrm>
            <a:custGeom>
              <a:avLst/>
              <a:gdLst/>
              <a:ahLst/>
              <a:cxnLst/>
              <a:rect r="r" b="b" t="t" l="l"/>
              <a:pathLst>
                <a:path h="9085707" w="7615301">
                  <a:moveTo>
                    <a:pt x="27178" y="0"/>
                  </a:moveTo>
                  <a:lnTo>
                    <a:pt x="7587996" y="0"/>
                  </a:lnTo>
                  <a:cubicBezTo>
                    <a:pt x="7597903" y="0"/>
                    <a:pt x="7606792" y="5715"/>
                    <a:pt x="7610983" y="14605"/>
                  </a:cubicBezTo>
                  <a:cubicBezTo>
                    <a:pt x="7615175" y="23495"/>
                    <a:pt x="7613778" y="34036"/>
                    <a:pt x="7607428" y="41656"/>
                  </a:cubicBezTo>
                  <a:lnTo>
                    <a:pt x="3827145" y="4559173"/>
                  </a:lnTo>
                  <a:lnTo>
                    <a:pt x="3807714" y="4542917"/>
                  </a:lnTo>
                  <a:lnTo>
                    <a:pt x="3827145" y="4526661"/>
                  </a:lnTo>
                  <a:lnTo>
                    <a:pt x="7607554" y="9044051"/>
                  </a:lnTo>
                  <a:cubicBezTo>
                    <a:pt x="7613904" y="9051671"/>
                    <a:pt x="7615301" y="9062212"/>
                    <a:pt x="7611110" y="9071102"/>
                  </a:cubicBezTo>
                  <a:cubicBezTo>
                    <a:pt x="7606919" y="9079992"/>
                    <a:pt x="7597902" y="9085707"/>
                    <a:pt x="7588123" y="9085707"/>
                  </a:cubicBezTo>
                  <a:lnTo>
                    <a:pt x="27178" y="9085707"/>
                  </a:lnTo>
                  <a:cubicBezTo>
                    <a:pt x="17272" y="9085707"/>
                    <a:pt x="8382" y="9079992"/>
                    <a:pt x="4191" y="9071102"/>
                  </a:cubicBezTo>
                  <a:cubicBezTo>
                    <a:pt x="0" y="9062212"/>
                    <a:pt x="1397" y="9051671"/>
                    <a:pt x="7747" y="9044051"/>
                  </a:cubicBezTo>
                  <a:lnTo>
                    <a:pt x="3788156" y="4526661"/>
                  </a:lnTo>
                  <a:lnTo>
                    <a:pt x="3807587" y="4542917"/>
                  </a:lnTo>
                  <a:lnTo>
                    <a:pt x="3788156" y="4559173"/>
                  </a:lnTo>
                  <a:lnTo>
                    <a:pt x="7747" y="41656"/>
                  </a:lnTo>
                  <a:cubicBezTo>
                    <a:pt x="1397" y="34036"/>
                    <a:pt x="0" y="23495"/>
                    <a:pt x="4191" y="14605"/>
                  </a:cubicBezTo>
                  <a:cubicBezTo>
                    <a:pt x="8382" y="5715"/>
                    <a:pt x="17272" y="0"/>
                    <a:pt x="27178" y="0"/>
                  </a:cubicBezTo>
                  <a:moveTo>
                    <a:pt x="27178" y="50800"/>
                  </a:moveTo>
                  <a:lnTo>
                    <a:pt x="27178" y="25400"/>
                  </a:lnTo>
                  <a:lnTo>
                    <a:pt x="46609" y="9144"/>
                  </a:lnTo>
                  <a:lnTo>
                    <a:pt x="3827018" y="4526534"/>
                  </a:lnTo>
                  <a:cubicBezTo>
                    <a:pt x="3834892" y="4535932"/>
                    <a:pt x="3834892" y="4549648"/>
                    <a:pt x="3827018" y="4559173"/>
                  </a:cubicBezTo>
                  <a:lnTo>
                    <a:pt x="46609" y="9076563"/>
                  </a:lnTo>
                  <a:lnTo>
                    <a:pt x="27178" y="9060180"/>
                  </a:lnTo>
                  <a:lnTo>
                    <a:pt x="27178" y="9034780"/>
                  </a:lnTo>
                  <a:lnTo>
                    <a:pt x="7587996" y="9034780"/>
                  </a:lnTo>
                  <a:lnTo>
                    <a:pt x="7587996" y="9060180"/>
                  </a:lnTo>
                  <a:lnTo>
                    <a:pt x="7568565" y="9076437"/>
                  </a:lnTo>
                  <a:lnTo>
                    <a:pt x="3788156" y="4559046"/>
                  </a:lnTo>
                  <a:cubicBezTo>
                    <a:pt x="3780282" y="4549648"/>
                    <a:pt x="3780282" y="4535932"/>
                    <a:pt x="3788156" y="4526407"/>
                  </a:cubicBezTo>
                  <a:lnTo>
                    <a:pt x="7568565" y="9144"/>
                  </a:lnTo>
                  <a:lnTo>
                    <a:pt x="7587996" y="25400"/>
                  </a:lnTo>
                  <a:lnTo>
                    <a:pt x="7587996" y="50800"/>
                  </a:lnTo>
                  <a:lnTo>
                    <a:pt x="27178" y="50800"/>
                  </a:lnTo>
                  <a:close/>
                </a:path>
              </a:pathLst>
            </a:custGeom>
            <a:solidFill>
              <a:srgbClr val="2B522D"/>
            </a:solidFill>
          </p:spPr>
        </p:sp>
      </p:grpSp>
      <p:sp>
        <p:nvSpPr>
          <p:cNvPr name="TextBox 10" id="10"/>
          <p:cNvSpPr txBox="true"/>
          <p:nvPr/>
        </p:nvSpPr>
        <p:spPr>
          <a:xfrm rot="0">
            <a:off x="7645476" y="2671776"/>
            <a:ext cx="2345367" cy="1162050"/>
          </a:xfrm>
          <a:prstGeom prst="rect">
            <a:avLst/>
          </a:prstGeom>
        </p:spPr>
        <p:txBody>
          <a:bodyPr anchor="t" rtlCol="false" tIns="0" lIns="0" bIns="0" rIns="0">
            <a:spAutoFit/>
          </a:bodyPr>
          <a:lstStyle/>
          <a:p>
            <a:pPr algn="ctr" marL="0" indent="0" lvl="0">
              <a:lnSpc>
                <a:spcPts val="4320"/>
              </a:lnSpc>
            </a:pPr>
            <a:r>
              <a:rPr lang="en-US" sz="3600">
                <a:solidFill>
                  <a:srgbClr val="000000"/>
                </a:solidFill>
                <a:latin typeface="Arial"/>
                <a:ea typeface="Arial"/>
                <a:cs typeface="Arial"/>
                <a:sym typeface="Arial"/>
              </a:rPr>
              <a:t>Diseño visual</a:t>
            </a:r>
          </a:p>
        </p:txBody>
      </p:sp>
      <p:sp>
        <p:nvSpPr>
          <p:cNvPr name="TextBox 11" id="11"/>
          <p:cNvSpPr txBox="true"/>
          <p:nvPr/>
        </p:nvSpPr>
        <p:spPr>
          <a:xfrm rot="0">
            <a:off x="7727362" y="6776340"/>
            <a:ext cx="2181594" cy="1162050"/>
          </a:xfrm>
          <a:prstGeom prst="rect">
            <a:avLst/>
          </a:prstGeom>
        </p:spPr>
        <p:txBody>
          <a:bodyPr anchor="t" rtlCol="false" tIns="0" lIns="0" bIns="0" rIns="0">
            <a:spAutoFit/>
          </a:bodyPr>
          <a:lstStyle/>
          <a:p>
            <a:pPr algn="ctr" marL="0" indent="0" lvl="0">
              <a:lnSpc>
                <a:spcPts val="4320"/>
              </a:lnSpc>
            </a:pPr>
            <a:r>
              <a:rPr lang="en-US" sz="3600">
                <a:solidFill>
                  <a:srgbClr val="000000"/>
                </a:solidFill>
                <a:latin typeface="Arial"/>
                <a:ea typeface="Arial"/>
                <a:cs typeface="Arial"/>
                <a:sym typeface="Arial"/>
              </a:rPr>
              <a:t>Creación de videos</a:t>
            </a:r>
          </a:p>
        </p:txBody>
      </p:sp>
      <p:sp>
        <p:nvSpPr>
          <p:cNvPr name="Freeform 12" id="12"/>
          <p:cNvSpPr/>
          <p:nvPr/>
        </p:nvSpPr>
        <p:spPr>
          <a:xfrm flipH="false" flipV="false" rot="0">
            <a:off x="1250192" y="1966700"/>
            <a:ext cx="4930824" cy="6814214"/>
          </a:xfrm>
          <a:custGeom>
            <a:avLst/>
            <a:gdLst/>
            <a:ahLst/>
            <a:cxnLst/>
            <a:rect r="r" b="b" t="t" l="l"/>
            <a:pathLst>
              <a:path h="6814214" w="4930824">
                <a:moveTo>
                  <a:pt x="0" y="0"/>
                </a:moveTo>
                <a:lnTo>
                  <a:pt x="4930824" y="0"/>
                </a:lnTo>
                <a:lnTo>
                  <a:pt x="4930824" y="6814213"/>
                </a:lnTo>
                <a:lnTo>
                  <a:pt x="0" y="681421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3" id="13"/>
          <p:cNvSpPr txBox="true"/>
          <p:nvPr/>
        </p:nvSpPr>
        <p:spPr>
          <a:xfrm rot="0">
            <a:off x="1933888" y="2700351"/>
            <a:ext cx="2386311" cy="3819525"/>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Canva: Diseño de pósteres con función de arrastrar y soltar (gratis)</a:t>
            </a:r>
          </a:p>
          <a:p>
            <a:pPr algn="l" marL="0" indent="0" lvl="0">
              <a:lnSpc>
                <a:spcPts val="2520"/>
              </a:lnSpc>
            </a:pPr>
          </a:p>
          <a:p>
            <a:pPr algn="l" marL="0" indent="0" lvl="0">
              <a:lnSpc>
                <a:spcPts val="2520"/>
              </a:lnSpc>
            </a:pPr>
            <a:r>
              <a:rPr lang="en-US" sz="2100">
                <a:solidFill>
                  <a:srgbClr val="000000"/>
                </a:solidFill>
                <a:latin typeface="Arial"/>
                <a:ea typeface="Arial"/>
                <a:cs typeface="Arial"/>
                <a:sym typeface="Arial"/>
              </a:rPr>
              <a:t>Photoshop: Edición de nivel profesional (de pago)</a:t>
            </a:r>
          </a:p>
          <a:p>
            <a:pPr algn="l" marL="0" indent="0" lvl="0">
              <a:lnSpc>
                <a:spcPts val="2520"/>
              </a:lnSpc>
            </a:pPr>
          </a:p>
          <a:p>
            <a:pPr algn="l" marL="0" indent="0" lvl="0">
              <a:lnSpc>
                <a:spcPts val="2520"/>
              </a:lnSpc>
            </a:pPr>
            <a:r>
              <a:rPr lang="en-US" sz="2100">
                <a:solidFill>
                  <a:srgbClr val="000000"/>
                </a:solidFill>
                <a:latin typeface="Arial"/>
                <a:ea typeface="Arial"/>
                <a:cs typeface="Arial"/>
                <a:sym typeface="Arial"/>
              </a:rPr>
              <a:t>GIMP: una alternativa de código abierto</a:t>
            </a:r>
          </a:p>
        </p:txBody>
      </p:sp>
      <p:grpSp>
        <p:nvGrpSpPr>
          <p:cNvPr name="Group 14" id="14"/>
          <p:cNvGrpSpPr>
            <a:grpSpLocks noChangeAspect="true"/>
          </p:cNvGrpSpPr>
          <p:nvPr/>
        </p:nvGrpSpPr>
        <p:grpSpPr>
          <a:xfrm rot="-10800000">
            <a:off x="11730249" y="1985749"/>
            <a:ext cx="4929044" cy="6812871"/>
            <a:chOff x="0" y="0"/>
            <a:chExt cx="6572058" cy="9083828"/>
          </a:xfrm>
        </p:grpSpPr>
        <p:sp>
          <p:nvSpPr>
            <p:cNvPr name="Freeform 15" id="15"/>
            <p:cNvSpPr/>
            <p:nvPr/>
          </p:nvSpPr>
          <p:spPr>
            <a:xfrm flipH="false" flipV="false" rot="0">
              <a:off x="0" y="0"/>
              <a:ext cx="6571996" cy="9083802"/>
            </a:xfrm>
            <a:custGeom>
              <a:avLst/>
              <a:gdLst/>
              <a:ahLst/>
              <a:cxnLst/>
              <a:rect r="r" b="b" t="t" l="l"/>
              <a:pathLst>
                <a:path h="9083802" w="6571996">
                  <a:moveTo>
                    <a:pt x="0" y="0"/>
                  </a:moveTo>
                  <a:lnTo>
                    <a:pt x="6571996" y="0"/>
                  </a:lnTo>
                  <a:lnTo>
                    <a:pt x="6571996" y="9083802"/>
                  </a:lnTo>
                  <a:lnTo>
                    <a:pt x="0" y="9083802"/>
                  </a:lnTo>
                  <a:lnTo>
                    <a:pt x="0" y="0"/>
                  </a:lnTo>
                  <a:close/>
                </a:path>
              </a:pathLst>
            </a:custGeom>
            <a:blipFill>
              <a:blip r:embed="rId5"/>
              <a:stretch>
                <a:fillRect l="0" t="0" r="0" b="0"/>
              </a:stretch>
            </a:blipFill>
          </p:spPr>
        </p:sp>
      </p:grpSp>
      <p:sp>
        <p:nvSpPr>
          <p:cNvPr name="TextBox 16" id="16"/>
          <p:cNvSpPr txBox="true"/>
          <p:nvPr/>
        </p:nvSpPr>
        <p:spPr>
          <a:xfrm rot="0">
            <a:off x="13592487" y="2884596"/>
            <a:ext cx="2437489" cy="4762500"/>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iMovie: Arrastrar y soltar fácilmente para principiantes (Mac)</a:t>
            </a:r>
          </a:p>
          <a:p>
            <a:pPr algn="l" marL="0" indent="0" lvl="0">
              <a:lnSpc>
                <a:spcPts val="2520"/>
              </a:lnSpc>
            </a:pPr>
          </a:p>
          <a:p>
            <a:pPr algn="l" marL="0" indent="0" lvl="0">
              <a:lnSpc>
                <a:spcPts val="2520"/>
              </a:lnSpc>
            </a:pPr>
            <a:r>
              <a:rPr lang="en-US" sz="2100">
                <a:solidFill>
                  <a:srgbClr val="000000"/>
                </a:solidFill>
                <a:latin typeface="Arial"/>
                <a:ea typeface="Arial"/>
                <a:cs typeface="Arial"/>
                <a:sym typeface="Arial"/>
              </a:rPr>
              <a:t>DaVinci Resolve: Edición avanzada y gradación de color (gratuita y profesional)</a:t>
            </a:r>
          </a:p>
          <a:p>
            <a:pPr algn="l" marL="0" indent="0" lvl="0">
              <a:lnSpc>
                <a:spcPts val="2520"/>
              </a:lnSpc>
            </a:pPr>
          </a:p>
          <a:p>
            <a:pPr algn="l" marL="0" indent="0" lvl="0">
              <a:lnSpc>
                <a:spcPts val="2520"/>
              </a:lnSpc>
            </a:pPr>
            <a:r>
              <a:rPr lang="en-US" sz="2100">
                <a:solidFill>
                  <a:srgbClr val="000000"/>
                </a:solidFill>
                <a:latin typeface="Arial"/>
                <a:ea typeface="Arial"/>
                <a:cs typeface="Arial"/>
                <a:sym typeface="Arial"/>
              </a:rPr>
              <a:t>CapCut: compatible con dispositivos móviles y redes sociales</a:t>
            </a:r>
          </a:p>
        </p:txBody>
      </p:sp>
      <p:sp>
        <p:nvSpPr>
          <p:cNvPr name="TextBox 17" id="17"/>
          <p:cNvSpPr txBox="true"/>
          <p:nvPr/>
        </p:nvSpPr>
        <p:spPr>
          <a:xfrm rot="0">
            <a:off x="1933888" y="9232938"/>
            <a:ext cx="13215809" cy="619125"/>
          </a:xfrm>
          <a:prstGeom prst="rect">
            <a:avLst/>
          </a:prstGeom>
        </p:spPr>
        <p:txBody>
          <a:bodyPr anchor="t" rtlCol="false" tIns="0" lIns="0" bIns="0" rIns="0">
            <a:spAutoFit/>
          </a:bodyPr>
          <a:lstStyle/>
          <a:p>
            <a:pPr algn="ctr" marL="0" indent="0" lvl="0">
              <a:lnSpc>
                <a:spcPts val="4320"/>
              </a:lnSpc>
            </a:pPr>
            <a:r>
              <a:rPr lang="en-US" sz="3600">
                <a:solidFill>
                  <a:srgbClr val="000000"/>
                </a:solidFill>
                <a:latin typeface="Arial"/>
                <a:ea typeface="Arial"/>
                <a:cs typeface="Arial"/>
                <a:sym typeface="Arial"/>
              </a:rPr>
              <a:t>💡Una gran narración no necesita un gran presupuesto.</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9826389" y="1226649"/>
            <a:ext cx="4657299" cy="2619730"/>
            <a:chOff x="0" y="0"/>
            <a:chExt cx="6209732" cy="3492974"/>
          </a:xfrm>
        </p:grpSpPr>
        <p:sp>
          <p:nvSpPr>
            <p:cNvPr name="Freeform 5" id="5"/>
            <p:cNvSpPr/>
            <p:nvPr/>
          </p:nvSpPr>
          <p:spPr>
            <a:xfrm flipH="false" flipV="false" rot="0">
              <a:off x="0" y="0"/>
              <a:ext cx="6209792" cy="3493008"/>
            </a:xfrm>
            <a:custGeom>
              <a:avLst/>
              <a:gdLst/>
              <a:ahLst/>
              <a:cxnLst/>
              <a:rect r="r" b="b" t="t" l="l"/>
              <a:pathLst>
                <a:path h="3493008" w="6209792">
                  <a:moveTo>
                    <a:pt x="0" y="0"/>
                  </a:moveTo>
                  <a:lnTo>
                    <a:pt x="6209792" y="0"/>
                  </a:lnTo>
                  <a:lnTo>
                    <a:pt x="6209792" y="3493008"/>
                  </a:lnTo>
                  <a:lnTo>
                    <a:pt x="0" y="3493008"/>
                  </a:lnTo>
                  <a:lnTo>
                    <a:pt x="0" y="0"/>
                  </a:lnTo>
                  <a:close/>
                </a:path>
              </a:pathLst>
            </a:custGeom>
            <a:blipFill>
              <a:blip r:embed="rId3"/>
              <a:stretch>
                <a:fillRect l="0" t="0" r="0" b="0"/>
              </a:stretch>
            </a:blipFill>
          </p:spPr>
        </p:sp>
      </p:grpSp>
      <p:grpSp>
        <p:nvGrpSpPr>
          <p:cNvPr name="Group 6" id="6"/>
          <p:cNvGrpSpPr>
            <a:grpSpLocks noChangeAspect="true"/>
          </p:cNvGrpSpPr>
          <p:nvPr/>
        </p:nvGrpSpPr>
        <p:grpSpPr>
          <a:xfrm rot="0">
            <a:off x="11852600" y="3131589"/>
            <a:ext cx="3657600" cy="3657600"/>
            <a:chOff x="0" y="0"/>
            <a:chExt cx="4876800" cy="4876800"/>
          </a:xfrm>
        </p:grpSpPr>
        <p:sp>
          <p:nvSpPr>
            <p:cNvPr name="Freeform 7" id="7"/>
            <p:cNvSpPr/>
            <p:nvPr/>
          </p:nvSpPr>
          <p:spPr>
            <a:xfrm flipH="false" flipV="false" rot="0">
              <a:off x="0" y="0"/>
              <a:ext cx="4876800" cy="4876800"/>
            </a:xfrm>
            <a:custGeom>
              <a:avLst/>
              <a:gdLst/>
              <a:ahLst/>
              <a:cxnLst/>
              <a:rect r="r" b="b" t="t" l="l"/>
              <a:pathLst>
                <a:path h="4876800" w="4876800">
                  <a:moveTo>
                    <a:pt x="0" y="0"/>
                  </a:moveTo>
                  <a:lnTo>
                    <a:pt x="4876800" y="0"/>
                  </a:lnTo>
                  <a:lnTo>
                    <a:pt x="4876800" y="4876800"/>
                  </a:lnTo>
                  <a:lnTo>
                    <a:pt x="0" y="4876800"/>
                  </a:lnTo>
                  <a:lnTo>
                    <a:pt x="0" y="0"/>
                  </a:lnTo>
                  <a:close/>
                </a:path>
              </a:pathLst>
            </a:custGeom>
            <a:blipFill>
              <a:blip r:embed="rId4"/>
              <a:stretch>
                <a:fillRect l="0" t="0" r="0" b="0"/>
              </a:stretch>
            </a:blipFill>
          </p:spPr>
        </p:sp>
      </p:grpSp>
      <p:grpSp>
        <p:nvGrpSpPr>
          <p:cNvPr name="Group 8" id="8"/>
          <p:cNvGrpSpPr/>
          <p:nvPr/>
        </p:nvGrpSpPr>
        <p:grpSpPr>
          <a:xfrm rot="0">
            <a:off x="146952" y="122460"/>
            <a:ext cx="17916532" cy="1148924"/>
            <a:chOff x="0" y="0"/>
            <a:chExt cx="23888710" cy="1531899"/>
          </a:xfrm>
        </p:grpSpPr>
        <p:sp>
          <p:nvSpPr>
            <p:cNvPr name="Freeform 9" id="9"/>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10" id="10"/>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Plataformas</a:t>
              </a:r>
            </a:p>
          </p:txBody>
        </p:sp>
      </p:grpSp>
      <p:sp>
        <p:nvSpPr>
          <p:cNvPr name="TextBox 11" id="11"/>
          <p:cNvSpPr txBox="true"/>
          <p:nvPr/>
        </p:nvSpPr>
        <p:spPr>
          <a:xfrm rot="0">
            <a:off x="11479868" y="5627359"/>
            <a:ext cx="5604073" cy="4008930"/>
          </a:xfrm>
          <a:prstGeom prst="rect">
            <a:avLst/>
          </a:prstGeom>
        </p:spPr>
        <p:txBody>
          <a:bodyPr anchor="t" rtlCol="false" tIns="0" lIns="0" bIns="0" rIns="0">
            <a:spAutoFit/>
          </a:bodyPr>
          <a:lstStyle/>
          <a:p>
            <a:pPr algn="just" marL="0" indent="0" lvl="0">
              <a:lnSpc>
                <a:spcPts val="4525"/>
              </a:lnSpc>
            </a:pPr>
            <a:r>
              <a:rPr lang="en-US" sz="2514">
                <a:solidFill>
                  <a:srgbClr val="616161"/>
                </a:solidFill>
                <a:latin typeface="Calibri (MS)"/>
                <a:ea typeface="Calibri (MS)"/>
                <a:cs typeface="Calibri (MS)"/>
                <a:sym typeface="Calibri (MS)"/>
              </a:rPr>
              <a:t>Escritura y blogs 🔎 Comparte tus ideas a través de palabras</a:t>
            </a:r>
          </a:p>
          <a:p>
            <a:pPr algn="just" marL="0" indent="0" lvl="0">
              <a:lnSpc>
                <a:spcPts val="4525"/>
              </a:lnSpc>
            </a:pPr>
          </a:p>
          <a:p>
            <a:pPr algn="just" marL="0" indent="0" lvl="0">
              <a:lnSpc>
                <a:spcPts val="4525"/>
              </a:lnSpc>
            </a:pPr>
            <a:r>
              <a:rPr lang="en-US" sz="2514">
                <a:solidFill>
                  <a:srgbClr val="616161"/>
                </a:solidFill>
                <a:latin typeface="Calibri (MS)"/>
                <a:ea typeface="Calibri (MS)"/>
                <a:cs typeface="Calibri (MS)"/>
                <a:sym typeface="Calibri (MS)"/>
              </a:rPr>
              <a:t>🔎 Utilice el SEO para llegar a más lectores</a:t>
            </a:r>
          </a:p>
          <a:p>
            <a:pPr algn="just" marL="0" indent="0" lvl="0">
              <a:lnSpc>
                <a:spcPts val="4525"/>
              </a:lnSpc>
            </a:pPr>
          </a:p>
          <a:p>
            <a:pPr algn="just" marL="0" indent="0" lvl="0">
              <a:lnSpc>
                <a:spcPts val="4525"/>
              </a:lnSpc>
            </a:pPr>
            <a:r>
              <a:rPr lang="en-US" sz="2514">
                <a:solidFill>
                  <a:srgbClr val="616161"/>
                </a:solidFill>
                <a:latin typeface="Calibri (MS)"/>
                <a:ea typeface="Calibri (MS)"/>
                <a:cs typeface="Calibri (MS)"/>
                <a:sym typeface="Calibri (MS)"/>
              </a:rPr>
              <a:t>🔎 Opciones de alojamiento gratuitas o de pago</a:t>
            </a:r>
          </a:p>
        </p:txBody>
      </p:sp>
      <p:grpSp>
        <p:nvGrpSpPr>
          <p:cNvPr name="Group 12" id="12"/>
          <p:cNvGrpSpPr>
            <a:grpSpLocks noChangeAspect="true"/>
          </p:cNvGrpSpPr>
          <p:nvPr/>
        </p:nvGrpSpPr>
        <p:grpSpPr>
          <a:xfrm rot="0">
            <a:off x="13681400" y="734914"/>
            <a:ext cx="4270765" cy="2396674"/>
            <a:chOff x="0" y="0"/>
            <a:chExt cx="5694354" cy="3195566"/>
          </a:xfrm>
        </p:grpSpPr>
        <p:sp>
          <p:nvSpPr>
            <p:cNvPr name="Freeform 13" id="13"/>
            <p:cNvSpPr/>
            <p:nvPr/>
          </p:nvSpPr>
          <p:spPr>
            <a:xfrm flipH="false" flipV="false" rot="0">
              <a:off x="0" y="0"/>
              <a:ext cx="5694299" cy="3195574"/>
            </a:xfrm>
            <a:custGeom>
              <a:avLst/>
              <a:gdLst/>
              <a:ahLst/>
              <a:cxnLst/>
              <a:rect r="r" b="b" t="t" l="l"/>
              <a:pathLst>
                <a:path h="3195574" w="5694299">
                  <a:moveTo>
                    <a:pt x="0" y="0"/>
                  </a:moveTo>
                  <a:lnTo>
                    <a:pt x="5694299" y="0"/>
                  </a:lnTo>
                  <a:lnTo>
                    <a:pt x="5694299" y="3195574"/>
                  </a:lnTo>
                  <a:lnTo>
                    <a:pt x="0" y="3195574"/>
                  </a:lnTo>
                  <a:lnTo>
                    <a:pt x="0" y="0"/>
                  </a:lnTo>
                  <a:close/>
                </a:path>
              </a:pathLst>
            </a:custGeom>
            <a:blipFill>
              <a:blip r:embed="rId5"/>
              <a:stretch>
                <a:fillRect l="0" t="0" r="0" b="0"/>
              </a:stretch>
            </a:blipFill>
          </p:spPr>
        </p:sp>
      </p:grpSp>
      <p:sp>
        <p:nvSpPr>
          <p:cNvPr name="TextBox 14" id="14"/>
          <p:cNvSpPr txBox="true"/>
          <p:nvPr/>
        </p:nvSpPr>
        <p:spPr>
          <a:xfrm rot="0">
            <a:off x="708139" y="1830269"/>
            <a:ext cx="5604073" cy="4071747"/>
          </a:xfrm>
          <a:prstGeom prst="rect">
            <a:avLst/>
          </a:prstGeom>
        </p:spPr>
        <p:txBody>
          <a:bodyPr anchor="t" rtlCol="false" tIns="0" lIns="0" bIns="0" rIns="0">
            <a:spAutoFit/>
          </a:bodyPr>
          <a:lstStyle/>
          <a:p>
            <a:pPr algn="just" marL="0" indent="0" lvl="0">
              <a:lnSpc>
                <a:spcPts val="4617"/>
              </a:lnSpc>
            </a:pPr>
            <a:r>
              <a:rPr lang="en-US" sz="2565">
                <a:solidFill>
                  <a:srgbClr val="616161"/>
                </a:solidFill>
                <a:latin typeface="Calibri (MS)"/>
                <a:ea typeface="Calibri (MS)"/>
                <a:cs typeface="Calibri (MS)"/>
                <a:sym typeface="Calibri (MS)"/>
              </a:rPr>
              <a:t>Redes sociales 📱Instagram: Ideal para imágenes y reels</a:t>
            </a:r>
          </a:p>
          <a:p>
            <a:pPr algn="just" marL="0" indent="0" lvl="0">
              <a:lnSpc>
                <a:spcPts val="4617"/>
              </a:lnSpc>
            </a:pPr>
          </a:p>
          <a:p>
            <a:pPr algn="just" marL="0" indent="0" lvl="0">
              <a:lnSpc>
                <a:spcPts val="4617"/>
              </a:lnSpc>
            </a:pPr>
            <a:r>
              <a:rPr lang="en-US" sz="2565">
                <a:solidFill>
                  <a:srgbClr val="616161"/>
                </a:solidFill>
                <a:latin typeface="Calibri (MS)"/>
                <a:ea typeface="Calibri (MS)"/>
                <a:cs typeface="Calibri (MS)"/>
                <a:sym typeface="Calibri (MS)"/>
              </a:rPr>
              <a:t>📱TikTok: Vídeos virales de formato corto</a:t>
            </a:r>
          </a:p>
          <a:p>
            <a:pPr algn="just" marL="0" indent="0" lvl="0">
              <a:lnSpc>
                <a:spcPts val="4617"/>
              </a:lnSpc>
            </a:pPr>
          </a:p>
          <a:p>
            <a:pPr algn="just" marL="0" indent="0" lvl="0">
              <a:lnSpc>
                <a:spcPts val="4617"/>
              </a:lnSpc>
            </a:pPr>
            <a:r>
              <a:rPr lang="en-US" sz="2565">
                <a:solidFill>
                  <a:srgbClr val="616161"/>
                </a:solidFill>
                <a:latin typeface="Calibri (MS)"/>
                <a:ea typeface="Calibri (MS)"/>
                <a:cs typeface="Calibri (MS)"/>
                <a:sym typeface="Calibri (MS)"/>
              </a:rPr>
              <a:t>📱X: Actualizaciones rápidas y conversaciones</a:t>
            </a:r>
          </a:p>
        </p:txBody>
      </p:sp>
      <p:grpSp>
        <p:nvGrpSpPr>
          <p:cNvPr name="Group 15" id="15"/>
          <p:cNvGrpSpPr>
            <a:grpSpLocks noChangeAspect="true"/>
          </p:cNvGrpSpPr>
          <p:nvPr/>
        </p:nvGrpSpPr>
        <p:grpSpPr>
          <a:xfrm rot="0">
            <a:off x="0" y="6695748"/>
            <a:ext cx="2717397" cy="2717397"/>
            <a:chOff x="0" y="0"/>
            <a:chExt cx="3623196" cy="3623196"/>
          </a:xfrm>
        </p:grpSpPr>
        <p:sp>
          <p:nvSpPr>
            <p:cNvPr name="Freeform 16" id="16"/>
            <p:cNvSpPr/>
            <p:nvPr/>
          </p:nvSpPr>
          <p:spPr>
            <a:xfrm flipH="false" flipV="false" rot="0">
              <a:off x="0" y="0"/>
              <a:ext cx="3623183" cy="3623183"/>
            </a:xfrm>
            <a:custGeom>
              <a:avLst/>
              <a:gdLst/>
              <a:ahLst/>
              <a:cxnLst/>
              <a:rect r="r" b="b" t="t" l="l"/>
              <a:pathLst>
                <a:path h="3623183" w="3623183">
                  <a:moveTo>
                    <a:pt x="0" y="0"/>
                  </a:moveTo>
                  <a:lnTo>
                    <a:pt x="3623183" y="0"/>
                  </a:lnTo>
                  <a:lnTo>
                    <a:pt x="3623183" y="3623183"/>
                  </a:lnTo>
                  <a:lnTo>
                    <a:pt x="0" y="3623183"/>
                  </a:lnTo>
                  <a:lnTo>
                    <a:pt x="0" y="0"/>
                  </a:lnTo>
                  <a:close/>
                </a:path>
              </a:pathLst>
            </a:custGeom>
            <a:blipFill>
              <a:blip r:embed="rId6"/>
              <a:stretch>
                <a:fillRect l="0" t="0" r="0" b="0"/>
              </a:stretch>
            </a:blipFill>
          </p:spPr>
        </p:sp>
      </p:grpSp>
      <p:grpSp>
        <p:nvGrpSpPr>
          <p:cNvPr name="Group 17" id="17"/>
          <p:cNvGrpSpPr>
            <a:grpSpLocks noChangeAspect="true"/>
          </p:cNvGrpSpPr>
          <p:nvPr/>
        </p:nvGrpSpPr>
        <p:grpSpPr>
          <a:xfrm rot="0">
            <a:off x="3014664" y="7018176"/>
            <a:ext cx="2072541" cy="2072541"/>
            <a:chOff x="0" y="0"/>
            <a:chExt cx="2763388" cy="2763388"/>
          </a:xfrm>
        </p:grpSpPr>
        <p:sp>
          <p:nvSpPr>
            <p:cNvPr name="Freeform 18" id="18"/>
            <p:cNvSpPr/>
            <p:nvPr/>
          </p:nvSpPr>
          <p:spPr>
            <a:xfrm flipH="false" flipV="false" rot="0">
              <a:off x="0" y="0"/>
              <a:ext cx="2763393" cy="2763393"/>
            </a:xfrm>
            <a:custGeom>
              <a:avLst/>
              <a:gdLst/>
              <a:ahLst/>
              <a:cxnLst/>
              <a:rect r="r" b="b" t="t" l="l"/>
              <a:pathLst>
                <a:path h="2763393" w="2763393">
                  <a:moveTo>
                    <a:pt x="0" y="0"/>
                  </a:moveTo>
                  <a:lnTo>
                    <a:pt x="2763393" y="0"/>
                  </a:lnTo>
                  <a:lnTo>
                    <a:pt x="2763393" y="2763393"/>
                  </a:lnTo>
                  <a:lnTo>
                    <a:pt x="0" y="2763393"/>
                  </a:lnTo>
                  <a:lnTo>
                    <a:pt x="0" y="0"/>
                  </a:lnTo>
                  <a:close/>
                </a:path>
              </a:pathLst>
            </a:custGeom>
            <a:blipFill>
              <a:blip r:embed="rId7"/>
              <a:stretch>
                <a:fillRect l="0" t="0" r="0" b="0"/>
              </a:stretch>
            </a:blipFill>
          </p:spPr>
        </p:sp>
      </p:grpSp>
      <p:grpSp>
        <p:nvGrpSpPr>
          <p:cNvPr name="Group 19" id="19"/>
          <p:cNvGrpSpPr>
            <a:grpSpLocks noChangeAspect="true"/>
          </p:cNvGrpSpPr>
          <p:nvPr/>
        </p:nvGrpSpPr>
        <p:grpSpPr>
          <a:xfrm rot="0">
            <a:off x="5087205" y="7219051"/>
            <a:ext cx="3335223" cy="1871665"/>
            <a:chOff x="0" y="0"/>
            <a:chExt cx="4446964" cy="2495554"/>
          </a:xfrm>
        </p:grpSpPr>
        <p:sp>
          <p:nvSpPr>
            <p:cNvPr name="Freeform 20" id="20"/>
            <p:cNvSpPr/>
            <p:nvPr/>
          </p:nvSpPr>
          <p:spPr>
            <a:xfrm flipH="false" flipV="true" rot="0">
              <a:off x="0" y="0"/>
              <a:ext cx="4446905" cy="2495550"/>
            </a:xfrm>
            <a:custGeom>
              <a:avLst/>
              <a:gdLst/>
              <a:ahLst/>
              <a:cxnLst/>
              <a:rect r="r" b="b" t="t" l="l"/>
              <a:pathLst>
                <a:path h="2495550" w="4446905">
                  <a:moveTo>
                    <a:pt x="0" y="2495550"/>
                  </a:moveTo>
                  <a:lnTo>
                    <a:pt x="4446905" y="2495550"/>
                  </a:lnTo>
                  <a:lnTo>
                    <a:pt x="4446905" y="0"/>
                  </a:lnTo>
                  <a:lnTo>
                    <a:pt x="0" y="0"/>
                  </a:lnTo>
                  <a:lnTo>
                    <a:pt x="0" y="2495550"/>
                  </a:lnTo>
                  <a:close/>
                </a:path>
              </a:pathLst>
            </a:custGeom>
            <a:blipFill>
              <a:blip r:embed="rId8"/>
              <a:stretch>
                <a:fillRect l="0" t="0" r="-1" b="0"/>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¿Qué hace que el contenido sea atractivo?</a:t>
              </a:r>
            </a:p>
          </p:txBody>
        </p:sp>
      </p:grpSp>
      <p:grpSp>
        <p:nvGrpSpPr>
          <p:cNvPr name="Group 7" id="7"/>
          <p:cNvGrpSpPr>
            <a:grpSpLocks noChangeAspect="true"/>
          </p:cNvGrpSpPr>
          <p:nvPr/>
        </p:nvGrpSpPr>
        <p:grpSpPr>
          <a:xfrm rot="0">
            <a:off x="1058476" y="2084908"/>
            <a:ext cx="4801742" cy="3201161"/>
            <a:chOff x="0" y="0"/>
            <a:chExt cx="6402322" cy="4268214"/>
          </a:xfrm>
        </p:grpSpPr>
        <p:sp>
          <p:nvSpPr>
            <p:cNvPr name="Freeform 8" id="8"/>
            <p:cNvSpPr/>
            <p:nvPr/>
          </p:nvSpPr>
          <p:spPr>
            <a:xfrm flipH="false" flipV="false" rot="0">
              <a:off x="0" y="0"/>
              <a:ext cx="6402324" cy="4268216"/>
            </a:xfrm>
            <a:custGeom>
              <a:avLst/>
              <a:gdLst/>
              <a:ahLst/>
              <a:cxnLst/>
              <a:rect r="r" b="b" t="t" l="l"/>
              <a:pathLst>
                <a:path h="4268216" w="6402324">
                  <a:moveTo>
                    <a:pt x="0" y="0"/>
                  </a:moveTo>
                  <a:lnTo>
                    <a:pt x="6402324" y="0"/>
                  </a:lnTo>
                  <a:lnTo>
                    <a:pt x="6402324" y="4268216"/>
                  </a:lnTo>
                  <a:lnTo>
                    <a:pt x="0" y="4268216"/>
                  </a:lnTo>
                  <a:lnTo>
                    <a:pt x="0" y="0"/>
                  </a:lnTo>
                  <a:close/>
                </a:path>
              </a:pathLst>
            </a:custGeom>
            <a:blipFill>
              <a:blip r:embed="rId3"/>
              <a:stretch>
                <a:fillRect l="0" t="0" r="0" b="0"/>
              </a:stretch>
            </a:blipFill>
          </p:spPr>
        </p:sp>
      </p:grpSp>
      <p:grpSp>
        <p:nvGrpSpPr>
          <p:cNvPr name="Group 9" id="9"/>
          <p:cNvGrpSpPr/>
          <p:nvPr/>
        </p:nvGrpSpPr>
        <p:grpSpPr>
          <a:xfrm rot="0">
            <a:off x="3875890" y="1724556"/>
            <a:ext cx="3968655" cy="2544444"/>
            <a:chOff x="0" y="0"/>
            <a:chExt cx="5291540" cy="3392592"/>
          </a:xfrm>
        </p:grpSpPr>
        <p:sp>
          <p:nvSpPr>
            <p:cNvPr name="Freeform 10" id="10"/>
            <p:cNvSpPr/>
            <p:nvPr/>
          </p:nvSpPr>
          <p:spPr>
            <a:xfrm flipH="false" flipV="false" rot="0">
              <a:off x="-15240" y="3302"/>
              <a:ext cx="5333365" cy="3408680"/>
            </a:xfrm>
            <a:custGeom>
              <a:avLst/>
              <a:gdLst/>
              <a:ahLst/>
              <a:cxnLst/>
              <a:rect r="r" b="b" t="t" l="l"/>
              <a:pathLst>
                <a:path h="3408680" w="5333365">
                  <a:moveTo>
                    <a:pt x="513715" y="1133729"/>
                  </a:moveTo>
                  <a:cubicBezTo>
                    <a:pt x="471424" y="864108"/>
                    <a:pt x="610235" y="597281"/>
                    <a:pt x="871093" y="446405"/>
                  </a:cubicBezTo>
                  <a:cubicBezTo>
                    <a:pt x="1131951" y="295529"/>
                    <a:pt x="1469136" y="287020"/>
                    <a:pt x="1739646" y="424561"/>
                  </a:cubicBezTo>
                  <a:cubicBezTo>
                    <a:pt x="1835404" y="267843"/>
                    <a:pt x="2010791" y="159639"/>
                    <a:pt x="2212721" y="132588"/>
                  </a:cubicBezTo>
                  <a:cubicBezTo>
                    <a:pt x="2414651" y="105537"/>
                    <a:pt x="2619248" y="163068"/>
                    <a:pt x="2764790" y="287528"/>
                  </a:cubicBezTo>
                  <a:cubicBezTo>
                    <a:pt x="2846451" y="145415"/>
                    <a:pt x="3006725" y="49911"/>
                    <a:pt x="3188716" y="34925"/>
                  </a:cubicBezTo>
                  <a:cubicBezTo>
                    <a:pt x="3370707" y="19939"/>
                    <a:pt x="3548761" y="87630"/>
                    <a:pt x="3659759" y="213868"/>
                  </a:cubicBezTo>
                  <a:cubicBezTo>
                    <a:pt x="3807206" y="63373"/>
                    <a:pt x="4041902" y="0"/>
                    <a:pt x="4262120" y="51181"/>
                  </a:cubicBezTo>
                  <a:cubicBezTo>
                    <a:pt x="4482338" y="102362"/>
                    <a:pt x="4648708" y="259080"/>
                    <a:pt x="4689094" y="453390"/>
                  </a:cubicBezTo>
                  <a:cubicBezTo>
                    <a:pt x="4869815" y="496189"/>
                    <a:pt x="5020310" y="604901"/>
                    <a:pt x="5101717" y="751586"/>
                  </a:cubicBezTo>
                  <a:cubicBezTo>
                    <a:pt x="5183124" y="898271"/>
                    <a:pt x="5187569" y="1068324"/>
                    <a:pt x="5113782" y="1217930"/>
                  </a:cubicBezTo>
                  <a:cubicBezTo>
                    <a:pt x="5291709" y="1418971"/>
                    <a:pt x="5333365" y="1686814"/>
                    <a:pt x="5223129" y="1921510"/>
                  </a:cubicBezTo>
                  <a:cubicBezTo>
                    <a:pt x="5112893" y="2156206"/>
                    <a:pt x="4867402" y="2322576"/>
                    <a:pt x="4578350" y="2358390"/>
                  </a:cubicBezTo>
                  <a:cubicBezTo>
                    <a:pt x="4576318" y="2578735"/>
                    <a:pt x="4437126" y="2780792"/>
                    <a:pt x="4214495" y="2886837"/>
                  </a:cubicBezTo>
                  <a:cubicBezTo>
                    <a:pt x="3991864" y="2992882"/>
                    <a:pt x="3720465" y="2986405"/>
                    <a:pt x="3504946" y="2869692"/>
                  </a:cubicBezTo>
                  <a:cubicBezTo>
                    <a:pt x="3413125" y="3133471"/>
                    <a:pt x="3154807" y="3327654"/>
                    <a:pt x="2841498" y="3368167"/>
                  </a:cubicBezTo>
                  <a:cubicBezTo>
                    <a:pt x="2528189" y="3408680"/>
                    <a:pt x="2216150" y="3288411"/>
                    <a:pt x="2040001" y="3059303"/>
                  </a:cubicBezTo>
                  <a:cubicBezTo>
                    <a:pt x="1824228" y="3172206"/>
                    <a:pt x="1565275" y="3204845"/>
                    <a:pt x="1321562" y="3149600"/>
                  </a:cubicBezTo>
                  <a:cubicBezTo>
                    <a:pt x="1077849" y="3094355"/>
                    <a:pt x="870077" y="2956052"/>
                    <a:pt x="744855" y="2765806"/>
                  </a:cubicBezTo>
                  <a:cubicBezTo>
                    <a:pt x="524383" y="2788285"/>
                    <a:pt x="311150" y="2689098"/>
                    <a:pt x="211074" y="2517648"/>
                  </a:cubicBezTo>
                  <a:cubicBezTo>
                    <a:pt x="110998" y="2346198"/>
                    <a:pt x="145288" y="2138680"/>
                    <a:pt x="297053" y="1998472"/>
                  </a:cubicBezTo>
                  <a:cubicBezTo>
                    <a:pt x="100330" y="1897888"/>
                    <a:pt x="0" y="1698498"/>
                    <a:pt x="48260" y="1504188"/>
                  </a:cubicBezTo>
                  <a:cubicBezTo>
                    <a:pt x="96520" y="1309878"/>
                    <a:pt x="282575" y="1164463"/>
                    <a:pt x="509397" y="1144143"/>
                  </a:cubicBezTo>
                  <a:close/>
                </a:path>
              </a:pathLst>
            </a:custGeom>
            <a:solidFill>
              <a:srgbClr val="70C573"/>
            </a:solidFill>
          </p:spPr>
        </p:sp>
        <p:sp>
          <p:nvSpPr>
            <p:cNvPr name="Freeform 11" id="11"/>
            <p:cNvSpPr/>
            <p:nvPr/>
          </p:nvSpPr>
          <p:spPr>
            <a:xfrm flipH="false" flipV="false" rot="0">
              <a:off x="1460627" y="3692017"/>
              <a:ext cx="186690" cy="185674"/>
            </a:xfrm>
            <a:custGeom>
              <a:avLst/>
              <a:gdLst/>
              <a:ahLst/>
              <a:cxnLst/>
              <a:rect r="r" b="b" t="t" l="l"/>
              <a:pathLst>
                <a:path h="185674" w="186690">
                  <a:moveTo>
                    <a:pt x="186690" y="92837"/>
                  </a:moveTo>
                  <a:cubicBezTo>
                    <a:pt x="186690" y="144145"/>
                    <a:pt x="144907" y="185674"/>
                    <a:pt x="93345" y="185674"/>
                  </a:cubicBezTo>
                  <a:cubicBezTo>
                    <a:pt x="41783" y="185674"/>
                    <a:pt x="0" y="144145"/>
                    <a:pt x="0" y="92837"/>
                  </a:cubicBezTo>
                  <a:cubicBezTo>
                    <a:pt x="0" y="41529"/>
                    <a:pt x="41783" y="0"/>
                    <a:pt x="93345" y="0"/>
                  </a:cubicBezTo>
                  <a:cubicBezTo>
                    <a:pt x="144907" y="0"/>
                    <a:pt x="186690" y="41529"/>
                    <a:pt x="186690" y="92837"/>
                  </a:cubicBezTo>
                  <a:close/>
                </a:path>
              </a:pathLst>
            </a:custGeom>
            <a:solidFill>
              <a:srgbClr val="70C573"/>
            </a:solidFill>
          </p:spPr>
        </p:sp>
        <p:sp>
          <p:nvSpPr>
            <p:cNvPr name="Freeform 12" id="12"/>
            <p:cNvSpPr/>
            <p:nvPr/>
          </p:nvSpPr>
          <p:spPr>
            <a:xfrm flipH="false" flipV="false" rot="0">
              <a:off x="1426337" y="3486277"/>
              <a:ext cx="373380" cy="371348"/>
            </a:xfrm>
            <a:custGeom>
              <a:avLst/>
              <a:gdLst/>
              <a:ahLst/>
              <a:cxnLst/>
              <a:rect r="r" b="b" t="t" l="l"/>
              <a:pathLst>
                <a:path h="371348" w="373380">
                  <a:moveTo>
                    <a:pt x="373380" y="185674"/>
                  </a:moveTo>
                  <a:cubicBezTo>
                    <a:pt x="373380" y="288163"/>
                    <a:pt x="289814" y="371348"/>
                    <a:pt x="186690" y="371348"/>
                  </a:cubicBezTo>
                  <a:cubicBezTo>
                    <a:pt x="83566" y="371348"/>
                    <a:pt x="0" y="288290"/>
                    <a:pt x="0" y="185674"/>
                  </a:cubicBezTo>
                  <a:cubicBezTo>
                    <a:pt x="0" y="83058"/>
                    <a:pt x="83566" y="0"/>
                    <a:pt x="186690" y="0"/>
                  </a:cubicBezTo>
                  <a:cubicBezTo>
                    <a:pt x="289814" y="0"/>
                    <a:pt x="373380" y="83058"/>
                    <a:pt x="373380" y="185674"/>
                  </a:cubicBezTo>
                  <a:close/>
                </a:path>
              </a:pathLst>
            </a:custGeom>
            <a:solidFill>
              <a:srgbClr val="70C573"/>
            </a:solidFill>
          </p:spPr>
        </p:sp>
        <p:sp>
          <p:nvSpPr>
            <p:cNvPr name="Freeform 13" id="13"/>
            <p:cNvSpPr/>
            <p:nvPr/>
          </p:nvSpPr>
          <p:spPr>
            <a:xfrm flipH="false" flipV="false" rot="0">
              <a:off x="1478026" y="3115818"/>
              <a:ext cx="560070" cy="557022"/>
            </a:xfrm>
            <a:custGeom>
              <a:avLst/>
              <a:gdLst/>
              <a:ahLst/>
              <a:cxnLst/>
              <a:rect r="r" b="b" t="t" l="l"/>
              <a:pathLst>
                <a:path h="557022" w="560070">
                  <a:moveTo>
                    <a:pt x="560070" y="278511"/>
                  </a:moveTo>
                  <a:cubicBezTo>
                    <a:pt x="560070" y="432308"/>
                    <a:pt x="434721" y="557022"/>
                    <a:pt x="280035" y="557022"/>
                  </a:cubicBezTo>
                  <a:cubicBezTo>
                    <a:pt x="125349" y="557022"/>
                    <a:pt x="0" y="432308"/>
                    <a:pt x="0" y="278511"/>
                  </a:cubicBezTo>
                  <a:cubicBezTo>
                    <a:pt x="0" y="124714"/>
                    <a:pt x="125349" y="0"/>
                    <a:pt x="280035" y="0"/>
                  </a:cubicBezTo>
                  <a:cubicBezTo>
                    <a:pt x="434721" y="0"/>
                    <a:pt x="560070" y="124714"/>
                    <a:pt x="560070" y="278511"/>
                  </a:cubicBezTo>
                  <a:close/>
                </a:path>
              </a:pathLst>
            </a:custGeom>
            <a:solidFill>
              <a:srgbClr val="70C573"/>
            </a:solidFill>
          </p:spPr>
        </p:sp>
        <p:sp>
          <p:nvSpPr>
            <p:cNvPr name="Freeform 14" id="14"/>
            <p:cNvSpPr/>
            <p:nvPr/>
          </p:nvSpPr>
          <p:spPr>
            <a:xfrm flipH="false" flipV="false" rot="0">
              <a:off x="287401" y="206375"/>
              <a:ext cx="4808601" cy="2842895"/>
            </a:xfrm>
            <a:custGeom>
              <a:avLst/>
              <a:gdLst/>
              <a:ahLst/>
              <a:cxnLst/>
              <a:rect r="r" b="b" t="t" l="l"/>
              <a:pathLst>
                <a:path h="2842895" w="4808601">
                  <a:moveTo>
                    <a:pt x="307340" y="1844040"/>
                  </a:moveTo>
                  <a:cubicBezTo>
                    <a:pt x="200152" y="1851279"/>
                    <a:pt x="92837" y="1829816"/>
                    <a:pt x="0" y="1782445"/>
                  </a:cubicBezTo>
                  <a:moveTo>
                    <a:pt x="578485" y="2518791"/>
                  </a:moveTo>
                  <a:cubicBezTo>
                    <a:pt x="535305" y="2533650"/>
                    <a:pt x="490093" y="2543556"/>
                    <a:pt x="443992" y="2548255"/>
                  </a:cubicBezTo>
                  <a:moveTo>
                    <a:pt x="1736979" y="2842895"/>
                  </a:moveTo>
                  <a:cubicBezTo>
                    <a:pt x="1704594" y="2800731"/>
                    <a:pt x="1677416" y="2755519"/>
                    <a:pt x="1655953" y="2708275"/>
                  </a:cubicBezTo>
                  <a:moveTo>
                    <a:pt x="3235071" y="2507234"/>
                  </a:moveTo>
                  <a:cubicBezTo>
                    <a:pt x="3230245" y="2557272"/>
                    <a:pt x="3219450" y="2606802"/>
                    <a:pt x="3202686" y="2654935"/>
                  </a:cubicBezTo>
                  <a:moveTo>
                    <a:pt x="3878199" y="1594612"/>
                  </a:moveTo>
                  <a:cubicBezTo>
                    <a:pt x="4121404" y="1697355"/>
                    <a:pt x="4274820" y="1912112"/>
                    <a:pt x="4272661" y="2146554"/>
                  </a:cubicBezTo>
                  <a:moveTo>
                    <a:pt x="4808601" y="1006602"/>
                  </a:moveTo>
                  <a:cubicBezTo>
                    <a:pt x="4769231" y="1086485"/>
                    <a:pt x="4709160" y="1157351"/>
                    <a:pt x="4632960" y="1213612"/>
                  </a:cubicBezTo>
                  <a:moveTo>
                    <a:pt x="4387215" y="238760"/>
                  </a:moveTo>
                  <a:cubicBezTo>
                    <a:pt x="4393946" y="271018"/>
                    <a:pt x="4396994" y="303784"/>
                    <a:pt x="4396486" y="336550"/>
                  </a:cubicBezTo>
                  <a:moveTo>
                    <a:pt x="3265551" y="124714"/>
                  </a:moveTo>
                  <a:cubicBezTo>
                    <a:pt x="3288411" y="79629"/>
                    <a:pt x="3318764" y="37592"/>
                    <a:pt x="3355467" y="0"/>
                  </a:cubicBezTo>
                  <a:moveTo>
                    <a:pt x="2424049" y="184150"/>
                  </a:moveTo>
                  <a:cubicBezTo>
                    <a:pt x="2433447" y="146939"/>
                    <a:pt x="2448052" y="110744"/>
                    <a:pt x="2467610" y="76581"/>
                  </a:cubicBezTo>
                  <a:moveTo>
                    <a:pt x="1436370" y="220599"/>
                  </a:moveTo>
                  <a:cubicBezTo>
                    <a:pt x="1493647" y="249682"/>
                    <a:pt x="1546606" y="284734"/>
                    <a:pt x="1594104" y="324866"/>
                  </a:cubicBezTo>
                  <a:moveTo>
                    <a:pt x="238633" y="1040384"/>
                  </a:moveTo>
                  <a:cubicBezTo>
                    <a:pt x="226187" y="1004443"/>
                    <a:pt x="216916" y="967740"/>
                    <a:pt x="211074" y="930656"/>
                  </a:cubicBezTo>
                </a:path>
              </a:pathLst>
            </a:custGeom>
            <a:solidFill>
              <a:srgbClr val="000000">
                <a:alpha val="0"/>
              </a:srgbClr>
            </a:solidFill>
          </p:spPr>
        </p:sp>
        <p:sp>
          <p:nvSpPr>
            <p:cNvPr name="Freeform 15" id="15"/>
            <p:cNvSpPr/>
            <p:nvPr/>
          </p:nvSpPr>
          <p:spPr>
            <a:xfrm flipH="false" flipV="false" rot="0">
              <a:off x="-43180" y="-23114"/>
              <a:ext cx="5388610" cy="3461639"/>
            </a:xfrm>
            <a:custGeom>
              <a:avLst/>
              <a:gdLst/>
              <a:ahLst/>
              <a:cxnLst/>
              <a:rect r="r" b="b" t="t" l="l"/>
              <a:pathLst>
                <a:path h="3461639" w="5388610">
                  <a:moveTo>
                    <a:pt x="541655" y="1134745"/>
                  </a:moveTo>
                  <a:lnTo>
                    <a:pt x="541655" y="1160145"/>
                  </a:lnTo>
                  <a:lnTo>
                    <a:pt x="516509" y="1164082"/>
                  </a:lnTo>
                  <a:cubicBezTo>
                    <a:pt x="472440" y="882777"/>
                    <a:pt x="617474" y="606298"/>
                    <a:pt x="886206" y="450850"/>
                  </a:cubicBezTo>
                  <a:cubicBezTo>
                    <a:pt x="1154557" y="295656"/>
                    <a:pt x="1500886" y="286893"/>
                    <a:pt x="1779016" y="428371"/>
                  </a:cubicBezTo>
                  <a:lnTo>
                    <a:pt x="1767459" y="450977"/>
                  </a:lnTo>
                  <a:lnTo>
                    <a:pt x="1742059" y="450977"/>
                  </a:lnTo>
                  <a:cubicBezTo>
                    <a:pt x="1742059" y="446278"/>
                    <a:pt x="1743329" y="441706"/>
                    <a:pt x="1745742" y="437769"/>
                  </a:cubicBezTo>
                  <a:cubicBezTo>
                    <a:pt x="1846072" y="273685"/>
                    <a:pt x="2028571" y="161798"/>
                    <a:pt x="2237105" y="133985"/>
                  </a:cubicBezTo>
                  <a:cubicBezTo>
                    <a:pt x="2445639" y="106172"/>
                    <a:pt x="2657729" y="165354"/>
                    <a:pt x="2809113" y="294894"/>
                  </a:cubicBezTo>
                  <a:cubicBezTo>
                    <a:pt x="2814701" y="299720"/>
                    <a:pt x="2818003" y="306832"/>
                    <a:pt x="2818003" y="314198"/>
                  </a:cubicBezTo>
                  <a:lnTo>
                    <a:pt x="2792603" y="314198"/>
                  </a:lnTo>
                  <a:lnTo>
                    <a:pt x="2770632" y="301498"/>
                  </a:lnTo>
                  <a:cubicBezTo>
                    <a:pt x="2856992" y="151257"/>
                    <a:pt x="3025267" y="51816"/>
                    <a:pt x="3214497" y="36322"/>
                  </a:cubicBezTo>
                  <a:lnTo>
                    <a:pt x="3216529" y="61595"/>
                  </a:lnTo>
                  <a:lnTo>
                    <a:pt x="3214497" y="36322"/>
                  </a:lnTo>
                  <a:cubicBezTo>
                    <a:pt x="3403727" y="20701"/>
                    <a:pt x="3589909" y="90932"/>
                    <a:pt x="3706622" y="223901"/>
                  </a:cubicBezTo>
                  <a:lnTo>
                    <a:pt x="3687572" y="240665"/>
                  </a:lnTo>
                  <a:lnTo>
                    <a:pt x="3687572" y="215265"/>
                  </a:lnTo>
                  <a:lnTo>
                    <a:pt x="3687572" y="240665"/>
                  </a:lnTo>
                  <a:lnTo>
                    <a:pt x="3669411" y="222885"/>
                  </a:lnTo>
                  <a:cubicBezTo>
                    <a:pt x="3823589" y="65405"/>
                    <a:pt x="4067556" y="0"/>
                    <a:pt x="4295648" y="53086"/>
                  </a:cubicBezTo>
                  <a:lnTo>
                    <a:pt x="4289933" y="77851"/>
                  </a:lnTo>
                  <a:lnTo>
                    <a:pt x="4295648" y="53086"/>
                  </a:lnTo>
                  <a:cubicBezTo>
                    <a:pt x="4523867" y="106172"/>
                    <a:pt x="4699000" y="269240"/>
                    <a:pt x="4741799" y="474853"/>
                  </a:cubicBezTo>
                  <a:lnTo>
                    <a:pt x="4716907" y="480060"/>
                  </a:lnTo>
                  <a:lnTo>
                    <a:pt x="4716907" y="454660"/>
                  </a:lnTo>
                  <a:cubicBezTo>
                    <a:pt x="4718939" y="454660"/>
                    <a:pt x="4720844" y="454914"/>
                    <a:pt x="4722749" y="455295"/>
                  </a:cubicBezTo>
                  <a:cubicBezTo>
                    <a:pt x="4909566" y="499491"/>
                    <a:pt x="5066411" y="612267"/>
                    <a:pt x="5151755" y="765810"/>
                  </a:cubicBezTo>
                  <a:lnTo>
                    <a:pt x="5129530" y="778129"/>
                  </a:lnTo>
                  <a:lnTo>
                    <a:pt x="5151755" y="765810"/>
                  </a:lnTo>
                  <a:cubicBezTo>
                    <a:pt x="5237226" y="919734"/>
                    <a:pt x="5241925" y="1098550"/>
                    <a:pt x="5164328" y="1255776"/>
                  </a:cubicBezTo>
                  <a:lnTo>
                    <a:pt x="5141595" y="1244600"/>
                  </a:lnTo>
                  <a:lnTo>
                    <a:pt x="5160645" y="1227709"/>
                  </a:lnTo>
                  <a:cubicBezTo>
                    <a:pt x="5344922" y="1435989"/>
                    <a:pt x="5388610" y="1714627"/>
                    <a:pt x="5273929" y="1958848"/>
                  </a:cubicBezTo>
                  <a:cubicBezTo>
                    <a:pt x="5159502" y="2202561"/>
                    <a:pt x="4905756" y="2373376"/>
                    <a:pt x="4609211" y="2410206"/>
                  </a:cubicBezTo>
                  <a:lnTo>
                    <a:pt x="4606036" y="2385060"/>
                  </a:lnTo>
                  <a:lnTo>
                    <a:pt x="4631436" y="2385314"/>
                  </a:lnTo>
                  <a:cubicBezTo>
                    <a:pt x="4629277" y="2616708"/>
                    <a:pt x="4483227" y="2826893"/>
                    <a:pt x="4253103" y="2936494"/>
                  </a:cubicBezTo>
                  <a:lnTo>
                    <a:pt x="4242181" y="2913507"/>
                  </a:lnTo>
                  <a:lnTo>
                    <a:pt x="4253103" y="2936494"/>
                  </a:lnTo>
                  <a:cubicBezTo>
                    <a:pt x="4023233" y="3045968"/>
                    <a:pt x="3743198" y="3039364"/>
                    <a:pt x="3520567" y="2918714"/>
                  </a:cubicBezTo>
                  <a:lnTo>
                    <a:pt x="3532632" y="2896362"/>
                  </a:lnTo>
                  <a:lnTo>
                    <a:pt x="3556635" y="2904744"/>
                  </a:lnTo>
                  <a:cubicBezTo>
                    <a:pt x="3461258" y="3179064"/>
                    <a:pt x="3193796" y="3378454"/>
                    <a:pt x="2872486" y="3420110"/>
                  </a:cubicBezTo>
                  <a:lnTo>
                    <a:pt x="2869184" y="3394964"/>
                  </a:lnTo>
                  <a:lnTo>
                    <a:pt x="2872486" y="3420110"/>
                  </a:lnTo>
                  <a:cubicBezTo>
                    <a:pt x="2551176" y="3461639"/>
                    <a:pt x="2229739" y="3338576"/>
                    <a:pt x="2047621" y="3101467"/>
                  </a:cubicBezTo>
                  <a:lnTo>
                    <a:pt x="2067814" y="3085973"/>
                  </a:lnTo>
                  <a:lnTo>
                    <a:pt x="2079625" y="3108452"/>
                  </a:lnTo>
                  <a:cubicBezTo>
                    <a:pt x="1858391" y="3224276"/>
                    <a:pt x="1593215" y="3257550"/>
                    <a:pt x="1343914" y="3201035"/>
                  </a:cubicBezTo>
                  <a:cubicBezTo>
                    <a:pt x="1094613" y="3144520"/>
                    <a:pt x="880745" y="3002534"/>
                    <a:pt x="751586" y="2806319"/>
                  </a:cubicBezTo>
                  <a:cubicBezTo>
                    <a:pt x="746506" y="2798572"/>
                    <a:pt x="745998" y="2788539"/>
                    <a:pt x="750443" y="2780284"/>
                  </a:cubicBezTo>
                  <a:cubicBezTo>
                    <a:pt x="754888" y="2772029"/>
                    <a:pt x="763524" y="2766949"/>
                    <a:pt x="772795" y="2766949"/>
                  </a:cubicBezTo>
                  <a:cubicBezTo>
                    <a:pt x="786384" y="2766949"/>
                    <a:pt x="797433" y="2777490"/>
                    <a:pt x="798195" y="2791079"/>
                  </a:cubicBezTo>
                  <a:cubicBezTo>
                    <a:pt x="798957" y="2804668"/>
                    <a:pt x="788797" y="2816225"/>
                    <a:pt x="775335" y="2817622"/>
                  </a:cubicBezTo>
                  <a:cubicBezTo>
                    <a:pt x="546354" y="2840863"/>
                    <a:pt x="322834" y="2738120"/>
                    <a:pt x="217043" y="2556891"/>
                  </a:cubicBezTo>
                  <a:lnTo>
                    <a:pt x="239014" y="2544064"/>
                  </a:lnTo>
                  <a:lnTo>
                    <a:pt x="217043" y="2556891"/>
                  </a:lnTo>
                  <a:cubicBezTo>
                    <a:pt x="110617" y="2374519"/>
                    <a:pt x="147701" y="2154174"/>
                    <a:pt x="307721" y="2006219"/>
                  </a:cubicBezTo>
                  <a:cubicBezTo>
                    <a:pt x="317373" y="1997329"/>
                    <a:pt x="332105" y="1997202"/>
                    <a:pt x="341884" y="2005838"/>
                  </a:cubicBezTo>
                  <a:cubicBezTo>
                    <a:pt x="351409" y="2014347"/>
                    <a:pt x="353187" y="2028571"/>
                    <a:pt x="345948" y="2039112"/>
                  </a:cubicBezTo>
                  <a:cubicBezTo>
                    <a:pt x="338709" y="2049653"/>
                    <a:pt x="324866" y="2053209"/>
                    <a:pt x="313436" y="2047367"/>
                  </a:cubicBezTo>
                  <a:cubicBezTo>
                    <a:pt x="107696" y="1942338"/>
                    <a:pt x="0" y="1731772"/>
                    <a:pt x="51562" y="1524381"/>
                  </a:cubicBezTo>
                  <a:lnTo>
                    <a:pt x="76200" y="1530477"/>
                  </a:lnTo>
                  <a:lnTo>
                    <a:pt x="51562" y="1524381"/>
                  </a:lnTo>
                  <a:cubicBezTo>
                    <a:pt x="102870" y="1317752"/>
                    <a:pt x="299466" y="1166368"/>
                    <a:pt x="535051" y="1145286"/>
                  </a:cubicBezTo>
                  <a:lnTo>
                    <a:pt x="537337" y="1170559"/>
                  </a:lnTo>
                  <a:lnTo>
                    <a:pt x="513969" y="1160653"/>
                  </a:lnTo>
                  <a:lnTo>
                    <a:pt x="518414" y="1150239"/>
                  </a:lnTo>
                  <a:cubicBezTo>
                    <a:pt x="522351" y="1140841"/>
                    <a:pt x="531622" y="1134745"/>
                    <a:pt x="541782" y="1134745"/>
                  </a:cubicBezTo>
                  <a:moveTo>
                    <a:pt x="541782" y="1185545"/>
                  </a:moveTo>
                  <a:lnTo>
                    <a:pt x="541782" y="1160145"/>
                  </a:lnTo>
                  <a:lnTo>
                    <a:pt x="565150" y="1170051"/>
                  </a:lnTo>
                  <a:lnTo>
                    <a:pt x="560705" y="1180465"/>
                  </a:lnTo>
                  <a:cubicBezTo>
                    <a:pt x="557022" y="1189101"/>
                    <a:pt x="548894" y="1194943"/>
                    <a:pt x="539623" y="1195832"/>
                  </a:cubicBezTo>
                  <a:cubicBezTo>
                    <a:pt x="321691" y="1215390"/>
                    <a:pt x="146177" y="1354582"/>
                    <a:pt x="100965" y="1536700"/>
                  </a:cubicBezTo>
                  <a:cubicBezTo>
                    <a:pt x="55880" y="1718056"/>
                    <a:pt x="148971" y="1906397"/>
                    <a:pt x="336677" y="2002282"/>
                  </a:cubicBezTo>
                  <a:lnTo>
                    <a:pt x="325120" y="2024888"/>
                  </a:lnTo>
                  <a:lnTo>
                    <a:pt x="308229" y="2043811"/>
                  </a:lnTo>
                  <a:lnTo>
                    <a:pt x="325120" y="2024888"/>
                  </a:lnTo>
                  <a:lnTo>
                    <a:pt x="342392" y="2043557"/>
                  </a:lnTo>
                  <a:cubicBezTo>
                    <a:pt x="198882" y="2176272"/>
                    <a:pt x="167386" y="2370709"/>
                    <a:pt x="261112" y="2531364"/>
                  </a:cubicBezTo>
                  <a:cubicBezTo>
                    <a:pt x="355473" y="2693162"/>
                    <a:pt x="558292" y="2788793"/>
                    <a:pt x="770382" y="2767203"/>
                  </a:cubicBezTo>
                  <a:lnTo>
                    <a:pt x="772922" y="2792476"/>
                  </a:lnTo>
                  <a:lnTo>
                    <a:pt x="772922" y="2817876"/>
                  </a:lnTo>
                  <a:lnTo>
                    <a:pt x="772922" y="2792476"/>
                  </a:lnTo>
                  <a:lnTo>
                    <a:pt x="794131" y="2778506"/>
                  </a:lnTo>
                  <a:cubicBezTo>
                    <a:pt x="915289" y="2962656"/>
                    <a:pt x="1117346" y="3097530"/>
                    <a:pt x="1355217" y="3151505"/>
                  </a:cubicBezTo>
                  <a:lnTo>
                    <a:pt x="1349629" y="3176270"/>
                  </a:lnTo>
                  <a:lnTo>
                    <a:pt x="1355217" y="3151505"/>
                  </a:lnTo>
                  <a:cubicBezTo>
                    <a:pt x="1593215" y="3205480"/>
                    <a:pt x="1845945" y="3173603"/>
                    <a:pt x="2056257" y="3063494"/>
                  </a:cubicBezTo>
                  <a:cubicBezTo>
                    <a:pt x="2067179" y="3057779"/>
                    <a:pt x="2080641" y="3060700"/>
                    <a:pt x="2088134" y="3070479"/>
                  </a:cubicBezTo>
                  <a:cubicBezTo>
                    <a:pt x="2258060" y="3291713"/>
                    <a:pt x="2560828" y="3409188"/>
                    <a:pt x="2866136" y="3369691"/>
                  </a:cubicBezTo>
                  <a:cubicBezTo>
                    <a:pt x="3171444" y="3330194"/>
                    <a:pt x="3420745" y="3141345"/>
                    <a:pt x="3508883" y="2887980"/>
                  </a:cubicBezTo>
                  <a:cubicBezTo>
                    <a:pt x="3511296" y="2880995"/>
                    <a:pt x="3516757" y="2875280"/>
                    <a:pt x="3523742" y="2872613"/>
                  </a:cubicBezTo>
                  <a:cubicBezTo>
                    <a:pt x="3530727" y="2869946"/>
                    <a:pt x="3538474" y="2870454"/>
                    <a:pt x="3545078" y="2874010"/>
                  </a:cubicBezTo>
                  <a:cubicBezTo>
                    <a:pt x="3753358" y="2986786"/>
                    <a:pt x="4016248" y="2993136"/>
                    <a:pt x="4231640" y="2890520"/>
                  </a:cubicBezTo>
                  <a:cubicBezTo>
                    <a:pt x="4446778" y="2788031"/>
                    <a:pt x="4579112" y="2593975"/>
                    <a:pt x="4581017" y="2384679"/>
                  </a:cubicBezTo>
                  <a:cubicBezTo>
                    <a:pt x="4581144" y="2371979"/>
                    <a:pt x="4590669" y="2361311"/>
                    <a:pt x="4603242" y="2359660"/>
                  </a:cubicBezTo>
                  <a:cubicBezTo>
                    <a:pt x="4884928" y="2324735"/>
                    <a:pt x="5122164" y="2162937"/>
                    <a:pt x="5228209" y="1937131"/>
                  </a:cubicBezTo>
                  <a:lnTo>
                    <a:pt x="5251196" y="1947926"/>
                  </a:lnTo>
                  <a:lnTo>
                    <a:pt x="5228209" y="1937131"/>
                  </a:lnTo>
                  <a:cubicBezTo>
                    <a:pt x="5333873" y="1711960"/>
                    <a:pt x="5294376" y="1454912"/>
                    <a:pt x="5122799" y="1261237"/>
                  </a:cubicBezTo>
                  <a:cubicBezTo>
                    <a:pt x="5115941" y="1253490"/>
                    <a:pt x="5114417" y="1242441"/>
                    <a:pt x="5118989" y="1233170"/>
                  </a:cubicBezTo>
                  <a:cubicBezTo>
                    <a:pt x="5189093" y="1091057"/>
                    <a:pt x="5184902" y="929767"/>
                    <a:pt x="5107559" y="790321"/>
                  </a:cubicBezTo>
                  <a:cubicBezTo>
                    <a:pt x="5029962" y="650621"/>
                    <a:pt x="4885817" y="545846"/>
                    <a:pt x="4711319" y="504571"/>
                  </a:cubicBezTo>
                  <a:lnTo>
                    <a:pt x="4717161" y="479806"/>
                  </a:lnTo>
                  <a:lnTo>
                    <a:pt x="4717161" y="505206"/>
                  </a:lnTo>
                  <a:cubicBezTo>
                    <a:pt x="4705096" y="505206"/>
                    <a:pt x="4694682" y="496824"/>
                    <a:pt x="4692269" y="485013"/>
                  </a:cubicBezTo>
                  <a:cubicBezTo>
                    <a:pt x="4654169" y="302006"/>
                    <a:pt x="4496689" y="151765"/>
                    <a:pt x="4284345" y="102362"/>
                  </a:cubicBezTo>
                  <a:cubicBezTo>
                    <a:pt x="4072001" y="52959"/>
                    <a:pt x="3846703" y="114427"/>
                    <a:pt x="3705860" y="258191"/>
                  </a:cubicBezTo>
                  <a:cubicBezTo>
                    <a:pt x="3701034" y="263017"/>
                    <a:pt x="3694557" y="265811"/>
                    <a:pt x="3687699" y="265811"/>
                  </a:cubicBezTo>
                  <a:cubicBezTo>
                    <a:pt x="3680333" y="265811"/>
                    <a:pt x="3673475" y="262636"/>
                    <a:pt x="3668649" y="257175"/>
                  </a:cubicBezTo>
                  <a:cubicBezTo>
                    <a:pt x="3563620" y="137541"/>
                    <a:pt x="3393694" y="72390"/>
                    <a:pt x="3218815" y="86741"/>
                  </a:cubicBezTo>
                  <a:cubicBezTo>
                    <a:pt x="3043936" y="101092"/>
                    <a:pt x="2891790" y="192659"/>
                    <a:pt x="2814828" y="326644"/>
                  </a:cubicBezTo>
                  <a:cubicBezTo>
                    <a:pt x="2809113" y="336677"/>
                    <a:pt x="2797429" y="341503"/>
                    <a:pt x="2786253" y="338582"/>
                  </a:cubicBezTo>
                  <a:cubicBezTo>
                    <a:pt x="2775077" y="335661"/>
                    <a:pt x="2767457" y="325501"/>
                    <a:pt x="2767457" y="314071"/>
                  </a:cubicBezTo>
                  <a:lnTo>
                    <a:pt x="2792857" y="314071"/>
                  </a:lnTo>
                  <a:lnTo>
                    <a:pt x="2776347" y="333375"/>
                  </a:lnTo>
                  <a:cubicBezTo>
                    <a:pt x="2636647" y="213868"/>
                    <a:pt x="2439289" y="158115"/>
                    <a:pt x="2244090" y="184277"/>
                  </a:cubicBezTo>
                  <a:lnTo>
                    <a:pt x="2240788" y="159131"/>
                  </a:lnTo>
                  <a:lnTo>
                    <a:pt x="2244090" y="184277"/>
                  </a:lnTo>
                  <a:cubicBezTo>
                    <a:pt x="2048891" y="210312"/>
                    <a:pt x="1880743" y="314833"/>
                    <a:pt x="1789303" y="464312"/>
                  </a:cubicBezTo>
                  <a:lnTo>
                    <a:pt x="1767586" y="451104"/>
                  </a:lnTo>
                  <a:lnTo>
                    <a:pt x="1792986" y="451104"/>
                  </a:lnTo>
                  <a:cubicBezTo>
                    <a:pt x="1792986" y="459994"/>
                    <a:pt x="1788414" y="468122"/>
                    <a:pt x="1780921" y="472694"/>
                  </a:cubicBezTo>
                  <a:cubicBezTo>
                    <a:pt x="1773428" y="477266"/>
                    <a:pt x="1764030" y="477647"/>
                    <a:pt x="1756156" y="473710"/>
                  </a:cubicBezTo>
                  <a:cubicBezTo>
                    <a:pt x="1493266" y="340106"/>
                    <a:pt x="1165225" y="348361"/>
                    <a:pt x="911860" y="494919"/>
                  </a:cubicBezTo>
                  <a:lnTo>
                    <a:pt x="899160" y="472948"/>
                  </a:lnTo>
                  <a:lnTo>
                    <a:pt x="911860" y="494919"/>
                  </a:lnTo>
                  <a:cubicBezTo>
                    <a:pt x="658749" y="641096"/>
                    <a:pt x="526415" y="898398"/>
                    <a:pt x="566801" y="1156208"/>
                  </a:cubicBezTo>
                  <a:cubicBezTo>
                    <a:pt x="567944" y="1163574"/>
                    <a:pt x="565785" y="1171067"/>
                    <a:pt x="560959" y="1176655"/>
                  </a:cubicBezTo>
                  <a:cubicBezTo>
                    <a:pt x="556133" y="1182243"/>
                    <a:pt x="549021" y="1185545"/>
                    <a:pt x="541655" y="1185545"/>
                  </a:cubicBezTo>
                  <a:close/>
                </a:path>
              </a:pathLst>
            </a:custGeom>
            <a:solidFill>
              <a:srgbClr val="2B522D"/>
            </a:solidFill>
          </p:spPr>
        </p:sp>
        <p:sp>
          <p:nvSpPr>
            <p:cNvPr name="Freeform 16" id="16"/>
            <p:cNvSpPr/>
            <p:nvPr/>
          </p:nvSpPr>
          <p:spPr>
            <a:xfrm flipH="false" flipV="false" rot="0">
              <a:off x="1435227" y="3666617"/>
              <a:ext cx="237490" cy="236474"/>
            </a:xfrm>
            <a:custGeom>
              <a:avLst/>
              <a:gdLst/>
              <a:ahLst/>
              <a:cxnLst/>
              <a:rect r="r" b="b" t="t" l="l"/>
              <a:pathLst>
                <a:path h="236474" w="237490">
                  <a:moveTo>
                    <a:pt x="237490" y="118237"/>
                  </a:moveTo>
                  <a:cubicBezTo>
                    <a:pt x="237490" y="183642"/>
                    <a:pt x="184150" y="236474"/>
                    <a:pt x="118745" y="236474"/>
                  </a:cubicBezTo>
                  <a:lnTo>
                    <a:pt x="118745" y="211074"/>
                  </a:lnTo>
                  <a:lnTo>
                    <a:pt x="118745" y="236474"/>
                  </a:lnTo>
                  <a:cubicBezTo>
                    <a:pt x="53340" y="236474"/>
                    <a:pt x="0" y="183642"/>
                    <a:pt x="0" y="118237"/>
                  </a:cubicBezTo>
                  <a:lnTo>
                    <a:pt x="25400" y="118237"/>
                  </a:lnTo>
                  <a:lnTo>
                    <a:pt x="0" y="118237"/>
                  </a:lnTo>
                  <a:cubicBezTo>
                    <a:pt x="0" y="52832"/>
                    <a:pt x="53340" y="0"/>
                    <a:pt x="118745" y="0"/>
                  </a:cubicBezTo>
                  <a:lnTo>
                    <a:pt x="118745" y="25400"/>
                  </a:lnTo>
                  <a:lnTo>
                    <a:pt x="118745" y="0"/>
                  </a:lnTo>
                  <a:cubicBezTo>
                    <a:pt x="184150" y="0"/>
                    <a:pt x="237490" y="52832"/>
                    <a:pt x="237490" y="118237"/>
                  </a:cubicBezTo>
                  <a:lnTo>
                    <a:pt x="212090" y="118237"/>
                  </a:lnTo>
                  <a:lnTo>
                    <a:pt x="237490" y="118237"/>
                  </a:lnTo>
                  <a:moveTo>
                    <a:pt x="186690" y="118237"/>
                  </a:moveTo>
                  <a:cubicBezTo>
                    <a:pt x="186690" y="81153"/>
                    <a:pt x="156464" y="50800"/>
                    <a:pt x="118745" y="50800"/>
                  </a:cubicBezTo>
                  <a:cubicBezTo>
                    <a:pt x="81026" y="50800"/>
                    <a:pt x="50800" y="81153"/>
                    <a:pt x="50800" y="118237"/>
                  </a:cubicBezTo>
                  <a:cubicBezTo>
                    <a:pt x="50800" y="155321"/>
                    <a:pt x="81026" y="185674"/>
                    <a:pt x="118745" y="185674"/>
                  </a:cubicBezTo>
                  <a:cubicBezTo>
                    <a:pt x="156464" y="185674"/>
                    <a:pt x="186690" y="155321"/>
                    <a:pt x="186690" y="118237"/>
                  </a:cubicBezTo>
                  <a:close/>
                </a:path>
              </a:pathLst>
            </a:custGeom>
            <a:solidFill>
              <a:srgbClr val="2B522D"/>
            </a:solidFill>
          </p:spPr>
        </p:sp>
        <p:sp>
          <p:nvSpPr>
            <p:cNvPr name="Freeform 17" id="17"/>
            <p:cNvSpPr/>
            <p:nvPr/>
          </p:nvSpPr>
          <p:spPr>
            <a:xfrm flipH="false" flipV="false" rot="0">
              <a:off x="1400937" y="3460877"/>
              <a:ext cx="424180" cy="422148"/>
            </a:xfrm>
            <a:custGeom>
              <a:avLst/>
              <a:gdLst/>
              <a:ahLst/>
              <a:cxnLst/>
              <a:rect r="r" b="b" t="t" l="l"/>
              <a:pathLst>
                <a:path h="422148" w="424180">
                  <a:moveTo>
                    <a:pt x="424180" y="211074"/>
                  </a:moveTo>
                  <a:cubicBezTo>
                    <a:pt x="424180" y="327787"/>
                    <a:pt x="329057" y="422148"/>
                    <a:pt x="212090" y="422148"/>
                  </a:cubicBezTo>
                  <a:lnTo>
                    <a:pt x="212090" y="396748"/>
                  </a:lnTo>
                  <a:lnTo>
                    <a:pt x="212090" y="422148"/>
                  </a:lnTo>
                  <a:cubicBezTo>
                    <a:pt x="95123" y="422148"/>
                    <a:pt x="0" y="327787"/>
                    <a:pt x="0" y="211074"/>
                  </a:cubicBezTo>
                  <a:lnTo>
                    <a:pt x="25400" y="211074"/>
                  </a:lnTo>
                  <a:lnTo>
                    <a:pt x="0" y="211074"/>
                  </a:lnTo>
                  <a:cubicBezTo>
                    <a:pt x="0" y="94361"/>
                    <a:pt x="95123" y="0"/>
                    <a:pt x="212090" y="0"/>
                  </a:cubicBezTo>
                  <a:lnTo>
                    <a:pt x="212090" y="25400"/>
                  </a:lnTo>
                  <a:lnTo>
                    <a:pt x="212090" y="0"/>
                  </a:lnTo>
                  <a:cubicBezTo>
                    <a:pt x="329057" y="0"/>
                    <a:pt x="424180" y="94361"/>
                    <a:pt x="424180" y="211074"/>
                  </a:cubicBezTo>
                  <a:lnTo>
                    <a:pt x="398780" y="211074"/>
                  </a:lnTo>
                  <a:lnTo>
                    <a:pt x="424180" y="211074"/>
                  </a:lnTo>
                  <a:moveTo>
                    <a:pt x="373380" y="211074"/>
                  </a:moveTo>
                  <a:cubicBezTo>
                    <a:pt x="373380" y="122682"/>
                    <a:pt x="301371" y="50800"/>
                    <a:pt x="212090" y="50800"/>
                  </a:cubicBezTo>
                  <a:cubicBezTo>
                    <a:pt x="122809" y="50800"/>
                    <a:pt x="50800" y="122682"/>
                    <a:pt x="50800" y="211074"/>
                  </a:cubicBezTo>
                  <a:cubicBezTo>
                    <a:pt x="50800" y="299466"/>
                    <a:pt x="122809" y="371348"/>
                    <a:pt x="212090" y="371348"/>
                  </a:cubicBezTo>
                  <a:cubicBezTo>
                    <a:pt x="301371" y="371348"/>
                    <a:pt x="373380" y="299466"/>
                    <a:pt x="373380" y="211074"/>
                  </a:cubicBezTo>
                  <a:close/>
                </a:path>
              </a:pathLst>
            </a:custGeom>
            <a:solidFill>
              <a:srgbClr val="2B522D"/>
            </a:solidFill>
          </p:spPr>
        </p:sp>
        <p:sp>
          <p:nvSpPr>
            <p:cNvPr name="Freeform 18" id="18"/>
            <p:cNvSpPr/>
            <p:nvPr/>
          </p:nvSpPr>
          <p:spPr>
            <a:xfrm flipH="false" flipV="false" rot="0">
              <a:off x="1452626" y="3090418"/>
              <a:ext cx="610870" cy="607822"/>
            </a:xfrm>
            <a:custGeom>
              <a:avLst/>
              <a:gdLst/>
              <a:ahLst/>
              <a:cxnLst/>
              <a:rect r="r" b="b" t="t" l="l"/>
              <a:pathLst>
                <a:path h="607822" w="610870">
                  <a:moveTo>
                    <a:pt x="610870" y="303911"/>
                  </a:moveTo>
                  <a:cubicBezTo>
                    <a:pt x="610870" y="471932"/>
                    <a:pt x="473964" y="607822"/>
                    <a:pt x="305435" y="607822"/>
                  </a:cubicBezTo>
                  <a:lnTo>
                    <a:pt x="305435" y="582422"/>
                  </a:lnTo>
                  <a:lnTo>
                    <a:pt x="305435" y="607822"/>
                  </a:lnTo>
                  <a:cubicBezTo>
                    <a:pt x="136906" y="607822"/>
                    <a:pt x="0" y="471932"/>
                    <a:pt x="0" y="303911"/>
                  </a:cubicBezTo>
                  <a:lnTo>
                    <a:pt x="25400" y="303911"/>
                  </a:lnTo>
                  <a:lnTo>
                    <a:pt x="0" y="303911"/>
                  </a:lnTo>
                  <a:cubicBezTo>
                    <a:pt x="0" y="135890"/>
                    <a:pt x="136906" y="0"/>
                    <a:pt x="305435" y="0"/>
                  </a:cubicBezTo>
                  <a:lnTo>
                    <a:pt x="305435" y="25400"/>
                  </a:lnTo>
                  <a:lnTo>
                    <a:pt x="305435" y="0"/>
                  </a:lnTo>
                  <a:cubicBezTo>
                    <a:pt x="473964" y="0"/>
                    <a:pt x="610870" y="135890"/>
                    <a:pt x="610870" y="303911"/>
                  </a:cubicBezTo>
                  <a:lnTo>
                    <a:pt x="585470" y="303911"/>
                  </a:lnTo>
                  <a:lnTo>
                    <a:pt x="610870" y="303911"/>
                  </a:lnTo>
                  <a:moveTo>
                    <a:pt x="560070" y="303911"/>
                  </a:moveTo>
                  <a:cubicBezTo>
                    <a:pt x="560070" y="164211"/>
                    <a:pt x="446151" y="50800"/>
                    <a:pt x="305435" y="50800"/>
                  </a:cubicBezTo>
                  <a:cubicBezTo>
                    <a:pt x="164719" y="50800"/>
                    <a:pt x="50800" y="164211"/>
                    <a:pt x="50800" y="303911"/>
                  </a:cubicBezTo>
                  <a:cubicBezTo>
                    <a:pt x="50800" y="443611"/>
                    <a:pt x="164719" y="557022"/>
                    <a:pt x="305435" y="557022"/>
                  </a:cubicBezTo>
                  <a:cubicBezTo>
                    <a:pt x="446151" y="557022"/>
                    <a:pt x="560070" y="443611"/>
                    <a:pt x="560070" y="303911"/>
                  </a:cubicBezTo>
                  <a:close/>
                </a:path>
              </a:pathLst>
            </a:custGeom>
            <a:solidFill>
              <a:srgbClr val="2B522D"/>
            </a:solidFill>
          </p:spPr>
        </p:sp>
        <p:sp>
          <p:nvSpPr>
            <p:cNvPr name="Freeform 19" id="19"/>
            <p:cNvSpPr/>
            <p:nvPr/>
          </p:nvSpPr>
          <p:spPr>
            <a:xfrm flipH="false" flipV="false" rot="0">
              <a:off x="275844" y="198882"/>
              <a:ext cx="4809363" cy="2866009"/>
            </a:xfrm>
            <a:custGeom>
              <a:avLst/>
              <a:gdLst/>
              <a:ahLst/>
              <a:cxnLst/>
              <a:rect r="r" b="b" t="t" l="l"/>
              <a:pathLst>
                <a:path h="2866009" w="4809363">
                  <a:moveTo>
                    <a:pt x="320548" y="1876806"/>
                  </a:moveTo>
                  <a:cubicBezTo>
                    <a:pt x="208915" y="1884426"/>
                    <a:pt x="97028" y="1862074"/>
                    <a:pt x="0" y="1812417"/>
                  </a:cubicBezTo>
                  <a:lnTo>
                    <a:pt x="23114" y="1767205"/>
                  </a:lnTo>
                  <a:cubicBezTo>
                    <a:pt x="111760" y="1812417"/>
                    <a:pt x="214376" y="1833118"/>
                    <a:pt x="317119" y="1826133"/>
                  </a:cubicBezTo>
                  <a:close/>
                  <a:moveTo>
                    <a:pt x="586486" y="2450084"/>
                  </a:moveTo>
                  <a:cubicBezTo>
                    <a:pt x="598932" y="2450084"/>
                    <a:pt x="609473" y="2459101"/>
                    <a:pt x="611505" y="2471293"/>
                  </a:cubicBezTo>
                  <a:cubicBezTo>
                    <a:pt x="613537" y="2483485"/>
                    <a:pt x="606425" y="2495423"/>
                    <a:pt x="594741" y="2499487"/>
                  </a:cubicBezTo>
                  <a:cubicBezTo>
                    <a:pt x="549783" y="2514981"/>
                    <a:pt x="502539" y="2525395"/>
                    <a:pt x="454533" y="2530221"/>
                  </a:cubicBezTo>
                  <a:lnTo>
                    <a:pt x="449453" y="2479675"/>
                  </a:lnTo>
                  <a:cubicBezTo>
                    <a:pt x="493649" y="2475230"/>
                    <a:pt x="536956" y="2465705"/>
                    <a:pt x="578231" y="2451481"/>
                  </a:cubicBezTo>
                  <a:lnTo>
                    <a:pt x="586486" y="2475484"/>
                  </a:lnTo>
                  <a:lnTo>
                    <a:pt x="586486" y="2500884"/>
                  </a:lnTo>
                  <a:close/>
                  <a:moveTo>
                    <a:pt x="1724914" y="2866009"/>
                  </a:moveTo>
                  <a:cubicBezTo>
                    <a:pt x="1691386" y="2822321"/>
                    <a:pt x="1663192" y="2775458"/>
                    <a:pt x="1640967" y="2726436"/>
                  </a:cubicBezTo>
                  <a:lnTo>
                    <a:pt x="1687195" y="2705481"/>
                  </a:lnTo>
                  <a:cubicBezTo>
                    <a:pt x="1707769" y="2750947"/>
                    <a:pt x="1733931" y="2794381"/>
                    <a:pt x="1765173" y="2835148"/>
                  </a:cubicBezTo>
                  <a:close/>
                  <a:moveTo>
                    <a:pt x="3308731" y="2486406"/>
                  </a:moveTo>
                  <a:cubicBezTo>
                    <a:pt x="3303778" y="2538603"/>
                    <a:pt x="3292475" y="2590038"/>
                    <a:pt x="3275076" y="2640076"/>
                  </a:cubicBezTo>
                  <a:lnTo>
                    <a:pt x="3227070" y="2623439"/>
                  </a:lnTo>
                  <a:cubicBezTo>
                    <a:pt x="3243199" y="2577211"/>
                    <a:pt x="3253486" y="2529713"/>
                    <a:pt x="3258185" y="2481707"/>
                  </a:cubicBezTo>
                  <a:close/>
                  <a:moveTo>
                    <a:pt x="3885946" y="1543304"/>
                  </a:moveTo>
                  <a:cubicBezTo>
                    <a:pt x="4137025" y="1649349"/>
                    <a:pt x="4298188" y="1872488"/>
                    <a:pt x="4295902" y="2118868"/>
                  </a:cubicBezTo>
                  <a:lnTo>
                    <a:pt x="4245102" y="2118360"/>
                  </a:lnTo>
                  <a:cubicBezTo>
                    <a:pt x="4247134" y="1895729"/>
                    <a:pt x="4101338" y="1689354"/>
                    <a:pt x="3866134" y="1590040"/>
                  </a:cubicBezTo>
                  <a:close/>
                  <a:moveTo>
                    <a:pt x="4809363" y="1036701"/>
                  </a:moveTo>
                  <a:cubicBezTo>
                    <a:pt x="4768088" y="1120394"/>
                    <a:pt x="4705223" y="1194308"/>
                    <a:pt x="4626102" y="1252855"/>
                  </a:cubicBezTo>
                  <a:lnTo>
                    <a:pt x="4595876" y="1211961"/>
                  </a:lnTo>
                  <a:cubicBezTo>
                    <a:pt x="4669028" y="1157986"/>
                    <a:pt x="4726305" y="1090168"/>
                    <a:pt x="4763770" y="1014222"/>
                  </a:cubicBezTo>
                  <a:close/>
                  <a:moveTo>
                    <a:pt x="4423664" y="241046"/>
                  </a:moveTo>
                  <a:cubicBezTo>
                    <a:pt x="4430776" y="275082"/>
                    <a:pt x="4434078" y="309753"/>
                    <a:pt x="4433443" y="344424"/>
                  </a:cubicBezTo>
                  <a:lnTo>
                    <a:pt x="4382643" y="343535"/>
                  </a:lnTo>
                  <a:cubicBezTo>
                    <a:pt x="4383151" y="312674"/>
                    <a:pt x="4380230" y="281813"/>
                    <a:pt x="4373880" y="251333"/>
                  </a:cubicBezTo>
                  <a:close/>
                  <a:moveTo>
                    <a:pt x="3204718" y="130937"/>
                  </a:moveTo>
                  <a:cubicBezTo>
                    <a:pt x="3228848" y="83439"/>
                    <a:pt x="3260725" y="39370"/>
                    <a:pt x="3299206" y="0"/>
                  </a:cubicBezTo>
                  <a:lnTo>
                    <a:pt x="3335528" y="35560"/>
                  </a:lnTo>
                  <a:cubicBezTo>
                    <a:pt x="3300476" y="71374"/>
                    <a:pt x="3271774" y="111252"/>
                    <a:pt x="3250057" y="153924"/>
                  </a:cubicBezTo>
                  <a:close/>
                  <a:moveTo>
                    <a:pt x="2406523" y="218694"/>
                  </a:moveTo>
                  <a:cubicBezTo>
                    <a:pt x="2416429" y="179070"/>
                    <a:pt x="2431923" y="140843"/>
                    <a:pt x="2452751" y="104648"/>
                  </a:cubicBezTo>
                  <a:lnTo>
                    <a:pt x="2496820" y="129921"/>
                  </a:lnTo>
                  <a:cubicBezTo>
                    <a:pt x="2478405" y="162052"/>
                    <a:pt x="2464562" y="195961"/>
                    <a:pt x="2455799" y="231013"/>
                  </a:cubicBezTo>
                  <a:close/>
                  <a:moveTo>
                    <a:pt x="1518285" y="273685"/>
                  </a:moveTo>
                  <a:lnTo>
                    <a:pt x="1492885" y="273685"/>
                  </a:lnTo>
                  <a:lnTo>
                    <a:pt x="1504442" y="251079"/>
                  </a:lnTo>
                  <a:cubicBezTo>
                    <a:pt x="1563370" y="281051"/>
                    <a:pt x="1617980" y="317119"/>
                    <a:pt x="1667002" y="358648"/>
                  </a:cubicBezTo>
                  <a:lnTo>
                    <a:pt x="1634236" y="397383"/>
                  </a:lnTo>
                  <a:cubicBezTo>
                    <a:pt x="1588262" y="358521"/>
                    <a:pt x="1536954" y="324612"/>
                    <a:pt x="1481455" y="296291"/>
                  </a:cubicBezTo>
                  <a:cubicBezTo>
                    <a:pt x="1472946" y="291973"/>
                    <a:pt x="1467612" y="283210"/>
                    <a:pt x="1467612" y="273685"/>
                  </a:cubicBezTo>
                  <a:close/>
                  <a:moveTo>
                    <a:pt x="232283" y="1065911"/>
                  </a:moveTo>
                  <a:cubicBezTo>
                    <a:pt x="229616" y="1063244"/>
                    <a:pt x="227457" y="1059942"/>
                    <a:pt x="226314" y="1056259"/>
                  </a:cubicBezTo>
                  <a:cubicBezTo>
                    <a:pt x="213360" y="1018921"/>
                    <a:pt x="203708" y="980821"/>
                    <a:pt x="197739" y="942086"/>
                  </a:cubicBezTo>
                  <a:lnTo>
                    <a:pt x="247904" y="934212"/>
                  </a:lnTo>
                  <a:cubicBezTo>
                    <a:pt x="253492" y="969899"/>
                    <a:pt x="262382" y="1005078"/>
                    <a:pt x="274320" y="1039495"/>
                  </a:cubicBezTo>
                  <a:lnTo>
                    <a:pt x="250317" y="1047877"/>
                  </a:lnTo>
                  <a:lnTo>
                    <a:pt x="268224" y="1029970"/>
                  </a:lnTo>
                  <a:close/>
                </a:path>
              </a:pathLst>
            </a:custGeom>
            <a:solidFill>
              <a:srgbClr val="2B522D"/>
            </a:solidFill>
          </p:spPr>
        </p:sp>
        <p:sp>
          <p:nvSpPr>
            <p:cNvPr name="TextBox 20" id="20"/>
            <p:cNvSpPr txBox="true"/>
            <p:nvPr/>
          </p:nvSpPr>
          <p:spPr>
            <a:xfrm>
              <a:off x="0" y="-47625"/>
              <a:ext cx="5291540" cy="3440217"/>
            </a:xfrm>
            <a:prstGeom prst="rect">
              <a:avLst/>
            </a:prstGeom>
          </p:spPr>
          <p:txBody>
            <a:bodyPr anchor="ctr" rtlCol="false" tIns="50800" lIns="50800" bIns="50800" rIns="50800"/>
            <a:lstStyle/>
            <a:p>
              <a:pPr algn="ctr" marL="0" indent="0" lvl="0">
                <a:lnSpc>
                  <a:spcPts val="2520"/>
                </a:lnSpc>
              </a:pPr>
              <a:r>
                <a:rPr lang="en-US" sz="2100">
                  <a:solidFill>
                    <a:srgbClr val="F2F2F2"/>
                  </a:solidFill>
                  <a:latin typeface="Arial"/>
                  <a:ea typeface="Arial"/>
                  <a:cs typeface="Arial"/>
                  <a:sym typeface="Arial"/>
                </a:rPr>
                <a:t>Imágenes llamativas</a:t>
              </a:r>
            </a:p>
          </p:txBody>
        </p:sp>
      </p:grpSp>
      <p:grpSp>
        <p:nvGrpSpPr>
          <p:cNvPr name="Group 21" id="21"/>
          <p:cNvGrpSpPr>
            <a:grpSpLocks noChangeAspect="true"/>
          </p:cNvGrpSpPr>
          <p:nvPr/>
        </p:nvGrpSpPr>
        <p:grpSpPr>
          <a:xfrm rot="0">
            <a:off x="8777430" y="2209930"/>
            <a:ext cx="6772275" cy="3729038"/>
            <a:chOff x="0" y="0"/>
            <a:chExt cx="9029700" cy="4972050"/>
          </a:xfrm>
        </p:grpSpPr>
        <p:sp>
          <p:nvSpPr>
            <p:cNvPr name="Freeform 22" id="22"/>
            <p:cNvSpPr/>
            <p:nvPr/>
          </p:nvSpPr>
          <p:spPr>
            <a:xfrm flipH="false" flipV="false" rot="0">
              <a:off x="0" y="0"/>
              <a:ext cx="9029700" cy="4972050"/>
            </a:xfrm>
            <a:custGeom>
              <a:avLst/>
              <a:gdLst/>
              <a:ahLst/>
              <a:cxnLst/>
              <a:rect r="r" b="b" t="t" l="l"/>
              <a:pathLst>
                <a:path h="4972050" w="9029700">
                  <a:moveTo>
                    <a:pt x="0" y="0"/>
                  </a:moveTo>
                  <a:lnTo>
                    <a:pt x="9029700" y="0"/>
                  </a:lnTo>
                  <a:lnTo>
                    <a:pt x="9029700" y="4972050"/>
                  </a:lnTo>
                  <a:lnTo>
                    <a:pt x="0" y="4972050"/>
                  </a:lnTo>
                  <a:lnTo>
                    <a:pt x="0" y="0"/>
                  </a:lnTo>
                  <a:close/>
                </a:path>
              </a:pathLst>
            </a:custGeom>
            <a:blipFill>
              <a:blip r:embed="rId4"/>
              <a:stretch>
                <a:fillRect l="0" t="0" r="0" b="0"/>
              </a:stretch>
            </a:blipFill>
          </p:spPr>
        </p:sp>
      </p:grpSp>
      <p:grpSp>
        <p:nvGrpSpPr>
          <p:cNvPr name="Group 23" id="23"/>
          <p:cNvGrpSpPr/>
          <p:nvPr/>
        </p:nvGrpSpPr>
        <p:grpSpPr>
          <a:xfrm rot="0">
            <a:off x="13799312" y="1886898"/>
            <a:ext cx="3156614" cy="2382102"/>
            <a:chOff x="0" y="0"/>
            <a:chExt cx="4208818" cy="3176136"/>
          </a:xfrm>
        </p:grpSpPr>
        <p:sp>
          <p:nvSpPr>
            <p:cNvPr name="Freeform 24" id="24"/>
            <p:cNvSpPr/>
            <p:nvPr/>
          </p:nvSpPr>
          <p:spPr>
            <a:xfrm flipH="false" flipV="false" rot="0">
              <a:off x="-6858" y="4699"/>
              <a:ext cx="4231513" cy="3188335"/>
            </a:xfrm>
            <a:custGeom>
              <a:avLst/>
              <a:gdLst/>
              <a:ahLst/>
              <a:cxnLst/>
              <a:rect r="r" b="b" t="t" l="l"/>
              <a:pathLst>
                <a:path h="3188335" w="4231513">
                  <a:moveTo>
                    <a:pt x="407670" y="1060323"/>
                  </a:moveTo>
                  <a:cubicBezTo>
                    <a:pt x="374142" y="808228"/>
                    <a:pt x="484251" y="558673"/>
                    <a:pt x="691134" y="417576"/>
                  </a:cubicBezTo>
                  <a:cubicBezTo>
                    <a:pt x="898017" y="276479"/>
                    <a:pt x="1165606" y="268478"/>
                    <a:pt x="1380236" y="397129"/>
                  </a:cubicBezTo>
                  <a:cubicBezTo>
                    <a:pt x="1456309" y="250571"/>
                    <a:pt x="1595374" y="149352"/>
                    <a:pt x="1755521" y="124079"/>
                  </a:cubicBezTo>
                  <a:cubicBezTo>
                    <a:pt x="1915668" y="98806"/>
                    <a:pt x="2078101" y="152654"/>
                    <a:pt x="2193544" y="268986"/>
                  </a:cubicBezTo>
                  <a:cubicBezTo>
                    <a:pt x="2258314" y="136144"/>
                    <a:pt x="2385441" y="46736"/>
                    <a:pt x="2529840" y="32766"/>
                  </a:cubicBezTo>
                  <a:cubicBezTo>
                    <a:pt x="2674239" y="18796"/>
                    <a:pt x="2815590" y="82042"/>
                    <a:pt x="2903474" y="200152"/>
                  </a:cubicBezTo>
                  <a:cubicBezTo>
                    <a:pt x="3020695" y="59309"/>
                    <a:pt x="3206877" y="0"/>
                    <a:pt x="3381629" y="47879"/>
                  </a:cubicBezTo>
                  <a:cubicBezTo>
                    <a:pt x="3556381" y="95758"/>
                    <a:pt x="3688334" y="242316"/>
                    <a:pt x="3720465" y="424053"/>
                  </a:cubicBezTo>
                  <a:cubicBezTo>
                    <a:pt x="3863848" y="464058"/>
                    <a:pt x="3983228" y="565785"/>
                    <a:pt x="4047871" y="702945"/>
                  </a:cubicBezTo>
                  <a:cubicBezTo>
                    <a:pt x="4112514" y="840105"/>
                    <a:pt x="4115943" y="999236"/>
                    <a:pt x="4057396" y="1139190"/>
                  </a:cubicBezTo>
                  <a:cubicBezTo>
                    <a:pt x="4198493" y="1327150"/>
                    <a:pt x="4231513" y="1577721"/>
                    <a:pt x="4144137" y="1797177"/>
                  </a:cubicBezTo>
                  <a:cubicBezTo>
                    <a:pt x="4056761" y="2016633"/>
                    <a:pt x="3861943" y="2172208"/>
                    <a:pt x="3632581" y="2205863"/>
                  </a:cubicBezTo>
                  <a:cubicBezTo>
                    <a:pt x="3630930" y="2411857"/>
                    <a:pt x="3520567" y="2600960"/>
                    <a:pt x="3343910" y="2700147"/>
                  </a:cubicBezTo>
                  <a:cubicBezTo>
                    <a:pt x="3167253" y="2799334"/>
                    <a:pt x="2951988" y="2793238"/>
                    <a:pt x="2780919" y="2684145"/>
                  </a:cubicBezTo>
                  <a:cubicBezTo>
                    <a:pt x="2708148" y="2930906"/>
                    <a:pt x="2503043" y="3112389"/>
                    <a:pt x="2254504" y="3150362"/>
                  </a:cubicBezTo>
                  <a:cubicBezTo>
                    <a:pt x="2005965" y="3188335"/>
                    <a:pt x="1758315" y="3075813"/>
                    <a:pt x="1618615" y="2861437"/>
                  </a:cubicBezTo>
                  <a:cubicBezTo>
                    <a:pt x="1447419" y="2967101"/>
                    <a:pt x="1241933" y="2997454"/>
                    <a:pt x="1048639" y="2945892"/>
                  </a:cubicBezTo>
                  <a:cubicBezTo>
                    <a:pt x="855345" y="2894330"/>
                    <a:pt x="690372" y="2764917"/>
                    <a:pt x="591058" y="2586990"/>
                  </a:cubicBezTo>
                  <a:cubicBezTo>
                    <a:pt x="416052" y="2607945"/>
                    <a:pt x="246888" y="2515235"/>
                    <a:pt x="167513" y="2354707"/>
                  </a:cubicBezTo>
                  <a:cubicBezTo>
                    <a:pt x="88138" y="2194179"/>
                    <a:pt x="115316" y="2000377"/>
                    <a:pt x="235712" y="1869186"/>
                  </a:cubicBezTo>
                  <a:cubicBezTo>
                    <a:pt x="79629" y="1775206"/>
                    <a:pt x="0" y="1588643"/>
                    <a:pt x="38354" y="1406906"/>
                  </a:cubicBezTo>
                  <a:cubicBezTo>
                    <a:pt x="76708" y="1225169"/>
                    <a:pt x="224282" y="1089279"/>
                    <a:pt x="404114" y="1070229"/>
                  </a:cubicBezTo>
                  <a:close/>
                </a:path>
              </a:pathLst>
            </a:custGeom>
            <a:solidFill>
              <a:srgbClr val="70C573"/>
            </a:solidFill>
          </p:spPr>
        </p:sp>
        <p:sp>
          <p:nvSpPr>
            <p:cNvPr name="Freeform 25" id="25"/>
            <p:cNvSpPr/>
            <p:nvPr/>
          </p:nvSpPr>
          <p:spPr>
            <a:xfrm flipH="false" flipV="false" rot="0">
              <a:off x="1151128" y="3454527"/>
              <a:ext cx="174244" cy="173736"/>
            </a:xfrm>
            <a:custGeom>
              <a:avLst/>
              <a:gdLst/>
              <a:ahLst/>
              <a:cxnLst/>
              <a:rect r="r" b="b" t="t" l="l"/>
              <a:pathLst>
                <a:path h="173736" w="174244">
                  <a:moveTo>
                    <a:pt x="174244" y="86868"/>
                  </a:moveTo>
                  <a:cubicBezTo>
                    <a:pt x="174244" y="134874"/>
                    <a:pt x="135255" y="173736"/>
                    <a:pt x="87122" y="173736"/>
                  </a:cubicBezTo>
                  <a:cubicBezTo>
                    <a:pt x="38989" y="173736"/>
                    <a:pt x="0" y="134874"/>
                    <a:pt x="0" y="86868"/>
                  </a:cubicBezTo>
                  <a:cubicBezTo>
                    <a:pt x="0" y="38862"/>
                    <a:pt x="38989" y="0"/>
                    <a:pt x="87122" y="0"/>
                  </a:cubicBezTo>
                  <a:cubicBezTo>
                    <a:pt x="135255" y="0"/>
                    <a:pt x="174244" y="38862"/>
                    <a:pt x="174244" y="86868"/>
                  </a:cubicBezTo>
                  <a:close/>
                </a:path>
              </a:pathLst>
            </a:custGeom>
            <a:solidFill>
              <a:srgbClr val="70C573"/>
            </a:solidFill>
          </p:spPr>
        </p:sp>
        <p:sp>
          <p:nvSpPr>
            <p:cNvPr name="Freeform 26" id="26"/>
            <p:cNvSpPr/>
            <p:nvPr/>
          </p:nvSpPr>
          <p:spPr>
            <a:xfrm flipH="false" flipV="false" rot="0">
              <a:off x="1109980" y="3263773"/>
              <a:ext cx="348742" cy="347218"/>
            </a:xfrm>
            <a:custGeom>
              <a:avLst/>
              <a:gdLst/>
              <a:ahLst/>
              <a:cxnLst/>
              <a:rect r="r" b="b" t="t" l="l"/>
              <a:pathLst>
                <a:path h="347218" w="348742">
                  <a:moveTo>
                    <a:pt x="348615" y="173609"/>
                  </a:moveTo>
                  <a:cubicBezTo>
                    <a:pt x="348615" y="269494"/>
                    <a:pt x="270510" y="347218"/>
                    <a:pt x="174244" y="347218"/>
                  </a:cubicBezTo>
                  <a:cubicBezTo>
                    <a:pt x="77978" y="347218"/>
                    <a:pt x="0" y="269494"/>
                    <a:pt x="0" y="173609"/>
                  </a:cubicBezTo>
                  <a:cubicBezTo>
                    <a:pt x="0" y="77724"/>
                    <a:pt x="78105" y="0"/>
                    <a:pt x="174371" y="0"/>
                  </a:cubicBezTo>
                  <a:cubicBezTo>
                    <a:pt x="270637" y="0"/>
                    <a:pt x="348742" y="77724"/>
                    <a:pt x="348742" y="173609"/>
                  </a:cubicBezTo>
                  <a:close/>
                </a:path>
              </a:pathLst>
            </a:custGeom>
            <a:solidFill>
              <a:srgbClr val="70C573"/>
            </a:solidFill>
          </p:spPr>
        </p:sp>
        <p:sp>
          <p:nvSpPr>
            <p:cNvPr name="Freeform 27" id="27"/>
            <p:cNvSpPr/>
            <p:nvPr/>
          </p:nvSpPr>
          <p:spPr>
            <a:xfrm flipH="false" flipV="false" rot="0">
              <a:off x="1139317" y="2914142"/>
              <a:ext cx="522986" cy="520954"/>
            </a:xfrm>
            <a:custGeom>
              <a:avLst/>
              <a:gdLst/>
              <a:ahLst/>
              <a:cxnLst/>
              <a:rect r="r" b="b" t="t" l="l"/>
              <a:pathLst>
                <a:path h="520954" w="522986">
                  <a:moveTo>
                    <a:pt x="522986" y="260477"/>
                  </a:moveTo>
                  <a:cubicBezTo>
                    <a:pt x="522986" y="404368"/>
                    <a:pt x="405892" y="520954"/>
                    <a:pt x="261493" y="520954"/>
                  </a:cubicBezTo>
                  <a:cubicBezTo>
                    <a:pt x="117094" y="520954"/>
                    <a:pt x="0" y="404368"/>
                    <a:pt x="0" y="260477"/>
                  </a:cubicBezTo>
                  <a:cubicBezTo>
                    <a:pt x="0" y="116586"/>
                    <a:pt x="117094" y="0"/>
                    <a:pt x="261493" y="0"/>
                  </a:cubicBezTo>
                  <a:cubicBezTo>
                    <a:pt x="405892" y="0"/>
                    <a:pt x="522986" y="116586"/>
                    <a:pt x="522986" y="260477"/>
                  </a:cubicBezTo>
                  <a:close/>
                </a:path>
              </a:pathLst>
            </a:custGeom>
            <a:solidFill>
              <a:srgbClr val="70C573"/>
            </a:solidFill>
          </p:spPr>
        </p:sp>
        <p:sp>
          <p:nvSpPr>
            <p:cNvPr name="Freeform 28" id="28"/>
            <p:cNvSpPr/>
            <p:nvPr/>
          </p:nvSpPr>
          <p:spPr>
            <a:xfrm flipH="false" flipV="false" rot="0">
              <a:off x="233299" y="194564"/>
              <a:ext cx="3815207" cy="2658745"/>
            </a:xfrm>
            <a:custGeom>
              <a:avLst/>
              <a:gdLst/>
              <a:ahLst/>
              <a:cxnLst/>
              <a:rect r="r" b="b" t="t" l="l"/>
              <a:pathLst>
                <a:path h="2658745" w="3815207">
                  <a:moveTo>
                    <a:pt x="243840" y="1724660"/>
                  </a:moveTo>
                  <a:cubicBezTo>
                    <a:pt x="158750" y="1731518"/>
                    <a:pt x="73660" y="1711325"/>
                    <a:pt x="0" y="1667002"/>
                  </a:cubicBezTo>
                  <a:moveTo>
                    <a:pt x="458978" y="2355596"/>
                  </a:moveTo>
                  <a:cubicBezTo>
                    <a:pt x="424815" y="2369566"/>
                    <a:pt x="388874" y="2378837"/>
                    <a:pt x="352298" y="2383155"/>
                  </a:cubicBezTo>
                  <a:moveTo>
                    <a:pt x="1378204" y="2658745"/>
                  </a:moveTo>
                  <a:cubicBezTo>
                    <a:pt x="1352423" y="2619248"/>
                    <a:pt x="1330960" y="2577084"/>
                    <a:pt x="1313942" y="2532888"/>
                  </a:cubicBezTo>
                  <a:moveTo>
                    <a:pt x="2566797" y="2344801"/>
                  </a:moveTo>
                  <a:cubicBezTo>
                    <a:pt x="2562987" y="2391664"/>
                    <a:pt x="2554351" y="2437892"/>
                    <a:pt x="2541143" y="2482977"/>
                  </a:cubicBezTo>
                  <a:moveTo>
                    <a:pt x="3077083" y="1491361"/>
                  </a:moveTo>
                  <a:cubicBezTo>
                    <a:pt x="3269996" y="1587373"/>
                    <a:pt x="3391789" y="1788287"/>
                    <a:pt x="3390011" y="2007616"/>
                  </a:cubicBezTo>
                  <a:moveTo>
                    <a:pt x="3815207" y="941578"/>
                  </a:moveTo>
                  <a:cubicBezTo>
                    <a:pt x="3783965" y="1016254"/>
                    <a:pt x="3736213" y="1082548"/>
                    <a:pt x="3675888" y="1135126"/>
                  </a:cubicBezTo>
                  <a:moveTo>
                    <a:pt x="3480816" y="223266"/>
                  </a:moveTo>
                  <a:cubicBezTo>
                    <a:pt x="3486150" y="253365"/>
                    <a:pt x="3488563" y="284099"/>
                    <a:pt x="3488182" y="314706"/>
                  </a:cubicBezTo>
                  <a:moveTo>
                    <a:pt x="2590927" y="116586"/>
                  </a:moveTo>
                  <a:cubicBezTo>
                    <a:pt x="2609088" y="74422"/>
                    <a:pt x="2633091" y="35179"/>
                    <a:pt x="2662301" y="0"/>
                  </a:cubicBezTo>
                  <a:moveTo>
                    <a:pt x="1923161" y="172339"/>
                  </a:moveTo>
                  <a:cubicBezTo>
                    <a:pt x="1930527" y="137541"/>
                    <a:pt x="1942211" y="103759"/>
                    <a:pt x="1957705" y="71755"/>
                  </a:cubicBezTo>
                  <a:moveTo>
                    <a:pt x="1139571" y="206502"/>
                  </a:moveTo>
                  <a:cubicBezTo>
                    <a:pt x="1185037" y="233680"/>
                    <a:pt x="1226947" y="266446"/>
                    <a:pt x="1264666" y="304038"/>
                  </a:cubicBezTo>
                  <a:moveTo>
                    <a:pt x="189357" y="973074"/>
                  </a:moveTo>
                  <a:cubicBezTo>
                    <a:pt x="179451" y="939546"/>
                    <a:pt x="172085" y="905129"/>
                    <a:pt x="167513" y="870458"/>
                  </a:cubicBezTo>
                </a:path>
              </a:pathLst>
            </a:custGeom>
            <a:solidFill>
              <a:srgbClr val="000000">
                <a:alpha val="0"/>
              </a:srgbClr>
            </a:solidFill>
          </p:spPr>
        </p:sp>
        <p:sp>
          <p:nvSpPr>
            <p:cNvPr name="Freeform 29" id="29"/>
            <p:cNvSpPr/>
            <p:nvPr/>
          </p:nvSpPr>
          <p:spPr>
            <a:xfrm flipH="false" flipV="false" rot="0">
              <a:off x="-33909" y="-22479"/>
              <a:ext cx="4285488" cy="3241929"/>
            </a:xfrm>
            <a:custGeom>
              <a:avLst/>
              <a:gdLst/>
              <a:ahLst/>
              <a:cxnLst/>
              <a:rect r="r" b="b" t="t" l="l"/>
              <a:pathLst>
                <a:path h="3241929" w="4285488">
                  <a:moveTo>
                    <a:pt x="460121" y="1087501"/>
                  </a:moveTo>
                  <a:cubicBezTo>
                    <a:pt x="460121" y="1100836"/>
                    <a:pt x="449707" y="1112012"/>
                    <a:pt x="436372" y="1112901"/>
                  </a:cubicBezTo>
                  <a:cubicBezTo>
                    <a:pt x="423037" y="1113790"/>
                    <a:pt x="411226" y="1104138"/>
                    <a:pt x="409575" y="1090930"/>
                  </a:cubicBezTo>
                  <a:cubicBezTo>
                    <a:pt x="374777" y="829437"/>
                    <a:pt x="488950" y="570484"/>
                    <a:pt x="703961" y="423799"/>
                  </a:cubicBezTo>
                  <a:cubicBezTo>
                    <a:pt x="918972" y="277114"/>
                    <a:pt x="1197356" y="268859"/>
                    <a:pt x="1420495" y="402590"/>
                  </a:cubicBezTo>
                  <a:lnTo>
                    <a:pt x="1407414" y="424434"/>
                  </a:lnTo>
                  <a:lnTo>
                    <a:pt x="1382014" y="424434"/>
                  </a:lnTo>
                  <a:cubicBezTo>
                    <a:pt x="1382014" y="420370"/>
                    <a:pt x="1383030" y="416306"/>
                    <a:pt x="1384808" y="412750"/>
                  </a:cubicBezTo>
                  <a:cubicBezTo>
                    <a:pt x="1464437" y="259207"/>
                    <a:pt x="1610360" y="152908"/>
                    <a:pt x="1778762" y="126365"/>
                  </a:cubicBezTo>
                  <a:cubicBezTo>
                    <a:pt x="1947164" y="99822"/>
                    <a:pt x="2117598" y="156337"/>
                    <a:pt x="2238756" y="278511"/>
                  </a:cubicBezTo>
                  <a:cubicBezTo>
                    <a:pt x="2243455" y="283210"/>
                    <a:pt x="2246122" y="289687"/>
                    <a:pt x="2246122" y="296418"/>
                  </a:cubicBezTo>
                  <a:lnTo>
                    <a:pt x="2220722" y="296418"/>
                  </a:lnTo>
                  <a:lnTo>
                    <a:pt x="2197862" y="285242"/>
                  </a:lnTo>
                  <a:cubicBezTo>
                    <a:pt x="2266442" y="144399"/>
                    <a:pt x="2401189" y="49530"/>
                    <a:pt x="2554605" y="34671"/>
                  </a:cubicBezTo>
                  <a:lnTo>
                    <a:pt x="2557018" y="59944"/>
                  </a:lnTo>
                  <a:lnTo>
                    <a:pt x="2554605" y="34671"/>
                  </a:lnTo>
                  <a:cubicBezTo>
                    <a:pt x="2708021" y="19812"/>
                    <a:pt x="2857881" y="86995"/>
                    <a:pt x="2951099" y="212217"/>
                  </a:cubicBezTo>
                  <a:lnTo>
                    <a:pt x="2930779" y="227330"/>
                  </a:lnTo>
                  <a:lnTo>
                    <a:pt x="2930779" y="201930"/>
                  </a:lnTo>
                  <a:lnTo>
                    <a:pt x="2930779" y="227330"/>
                  </a:lnTo>
                  <a:lnTo>
                    <a:pt x="2911221" y="211074"/>
                  </a:lnTo>
                  <a:cubicBezTo>
                    <a:pt x="3034538" y="62611"/>
                    <a:pt x="3230880" y="0"/>
                    <a:pt x="3415411" y="50546"/>
                  </a:cubicBezTo>
                  <a:cubicBezTo>
                    <a:pt x="3599942" y="101092"/>
                    <a:pt x="3738753" y="255651"/>
                    <a:pt x="3772535" y="446786"/>
                  </a:cubicBezTo>
                  <a:lnTo>
                    <a:pt x="3747516" y="451231"/>
                  </a:lnTo>
                  <a:lnTo>
                    <a:pt x="3722116" y="451231"/>
                  </a:lnTo>
                  <a:cubicBezTo>
                    <a:pt x="3722116" y="443230"/>
                    <a:pt x="3725799" y="435864"/>
                    <a:pt x="3732149" y="431038"/>
                  </a:cubicBezTo>
                  <a:cubicBezTo>
                    <a:pt x="3738499" y="426212"/>
                    <a:pt x="3746627" y="424688"/>
                    <a:pt x="3754374" y="426847"/>
                  </a:cubicBezTo>
                  <a:cubicBezTo>
                    <a:pt x="3904996" y="468884"/>
                    <a:pt x="4030218" y="575691"/>
                    <a:pt x="4097909" y="719328"/>
                  </a:cubicBezTo>
                  <a:cubicBezTo>
                    <a:pt x="4165600" y="862965"/>
                    <a:pt x="4169283" y="1029589"/>
                    <a:pt x="4107942" y="1176147"/>
                  </a:cubicBezTo>
                  <a:lnTo>
                    <a:pt x="4084447" y="1166368"/>
                  </a:lnTo>
                  <a:lnTo>
                    <a:pt x="4104767" y="1151128"/>
                  </a:lnTo>
                  <a:cubicBezTo>
                    <a:pt x="4251325" y="1346200"/>
                    <a:pt x="4285488" y="1606042"/>
                    <a:pt x="4194810" y="1833753"/>
                  </a:cubicBezTo>
                  <a:cubicBezTo>
                    <a:pt x="4104132" y="2061464"/>
                    <a:pt x="3901821" y="2223262"/>
                    <a:pt x="3663315" y="2258060"/>
                  </a:cubicBezTo>
                  <a:lnTo>
                    <a:pt x="3659632" y="2232914"/>
                  </a:lnTo>
                  <a:lnTo>
                    <a:pt x="3685032" y="2233168"/>
                  </a:lnTo>
                  <a:cubicBezTo>
                    <a:pt x="3683381" y="2448052"/>
                    <a:pt x="3568192" y="2645664"/>
                    <a:pt x="3383407" y="2749423"/>
                  </a:cubicBezTo>
                  <a:cubicBezTo>
                    <a:pt x="3198622" y="2853182"/>
                    <a:pt x="2973197" y="2846832"/>
                    <a:pt x="2794381" y="2732659"/>
                  </a:cubicBezTo>
                  <a:lnTo>
                    <a:pt x="2808097" y="2711196"/>
                  </a:lnTo>
                  <a:lnTo>
                    <a:pt x="2832481" y="2718435"/>
                  </a:lnTo>
                  <a:cubicBezTo>
                    <a:pt x="2756916" y="2974340"/>
                    <a:pt x="2544191" y="3163189"/>
                    <a:pt x="2285492" y="3202559"/>
                  </a:cubicBezTo>
                  <a:cubicBezTo>
                    <a:pt x="2026793" y="3241929"/>
                    <a:pt x="1769491" y="3124835"/>
                    <a:pt x="1624457" y="2902458"/>
                  </a:cubicBezTo>
                  <a:lnTo>
                    <a:pt x="1645793" y="2888615"/>
                  </a:lnTo>
                  <a:lnTo>
                    <a:pt x="1659128" y="2910205"/>
                  </a:lnTo>
                  <a:cubicBezTo>
                    <a:pt x="1481963" y="3019552"/>
                    <a:pt x="1269365" y="3051048"/>
                    <a:pt x="1069213" y="2997581"/>
                  </a:cubicBezTo>
                  <a:lnTo>
                    <a:pt x="1075817" y="2973070"/>
                  </a:lnTo>
                  <a:lnTo>
                    <a:pt x="1069213" y="2997581"/>
                  </a:lnTo>
                  <a:cubicBezTo>
                    <a:pt x="869061" y="2944114"/>
                    <a:pt x="698627" y="2810256"/>
                    <a:pt x="596011" y="2626487"/>
                  </a:cubicBezTo>
                  <a:cubicBezTo>
                    <a:pt x="591566" y="2618613"/>
                    <a:pt x="591693" y="2608961"/>
                    <a:pt x="596265" y="2601214"/>
                  </a:cubicBezTo>
                  <a:cubicBezTo>
                    <a:pt x="600837" y="2593467"/>
                    <a:pt x="609219" y="2588641"/>
                    <a:pt x="618109" y="2588641"/>
                  </a:cubicBezTo>
                  <a:cubicBezTo>
                    <a:pt x="631571" y="2588641"/>
                    <a:pt x="642620" y="2599055"/>
                    <a:pt x="643509" y="2612517"/>
                  </a:cubicBezTo>
                  <a:cubicBezTo>
                    <a:pt x="644398" y="2625979"/>
                    <a:pt x="634492" y="2637663"/>
                    <a:pt x="621157" y="2639187"/>
                  </a:cubicBezTo>
                  <a:cubicBezTo>
                    <a:pt x="435356" y="2661412"/>
                    <a:pt x="255905" y="2562860"/>
                    <a:pt x="171831" y="2393061"/>
                  </a:cubicBezTo>
                  <a:lnTo>
                    <a:pt x="194564" y="2381758"/>
                  </a:lnTo>
                  <a:lnTo>
                    <a:pt x="171831" y="2393061"/>
                  </a:lnTo>
                  <a:cubicBezTo>
                    <a:pt x="87757" y="2223262"/>
                    <a:pt x="116586" y="2018030"/>
                    <a:pt x="244094" y="1879092"/>
                  </a:cubicBezTo>
                  <a:cubicBezTo>
                    <a:pt x="248920" y="1873885"/>
                    <a:pt x="255651" y="1870837"/>
                    <a:pt x="262763" y="1870837"/>
                  </a:cubicBezTo>
                  <a:lnTo>
                    <a:pt x="262763" y="1896237"/>
                  </a:lnTo>
                  <a:lnTo>
                    <a:pt x="249682" y="1917954"/>
                  </a:lnTo>
                  <a:cubicBezTo>
                    <a:pt x="84074" y="1818259"/>
                    <a:pt x="0" y="1620774"/>
                    <a:pt x="40513" y="1428623"/>
                  </a:cubicBezTo>
                  <a:lnTo>
                    <a:pt x="65405" y="1433830"/>
                  </a:lnTo>
                  <a:lnTo>
                    <a:pt x="40513" y="1428623"/>
                  </a:lnTo>
                  <a:cubicBezTo>
                    <a:pt x="81026" y="1236472"/>
                    <a:pt x="237236" y="1092200"/>
                    <a:pt x="428498" y="1072007"/>
                  </a:cubicBezTo>
                  <a:lnTo>
                    <a:pt x="431165" y="1097280"/>
                  </a:lnTo>
                  <a:lnTo>
                    <a:pt x="407289" y="1088644"/>
                  </a:lnTo>
                  <a:lnTo>
                    <a:pt x="410845" y="1078865"/>
                  </a:lnTo>
                  <a:cubicBezTo>
                    <a:pt x="415036" y="1067308"/>
                    <a:pt x="426974" y="1060323"/>
                    <a:pt x="439166" y="1062482"/>
                  </a:cubicBezTo>
                  <a:cubicBezTo>
                    <a:pt x="451358" y="1064641"/>
                    <a:pt x="460248" y="1075182"/>
                    <a:pt x="460248" y="1087501"/>
                  </a:cubicBezTo>
                  <a:moveTo>
                    <a:pt x="409448" y="1087501"/>
                  </a:moveTo>
                  <a:lnTo>
                    <a:pt x="434848" y="1087501"/>
                  </a:lnTo>
                  <a:lnTo>
                    <a:pt x="458724" y="1096137"/>
                  </a:lnTo>
                  <a:lnTo>
                    <a:pt x="455168" y="1105916"/>
                  </a:lnTo>
                  <a:cubicBezTo>
                    <a:pt x="451866" y="1115060"/>
                    <a:pt x="443611" y="1121537"/>
                    <a:pt x="433959" y="1122553"/>
                  </a:cubicBezTo>
                  <a:cubicBezTo>
                    <a:pt x="265303" y="1140333"/>
                    <a:pt x="126365" y="1267714"/>
                    <a:pt x="90170" y="1439164"/>
                  </a:cubicBezTo>
                  <a:cubicBezTo>
                    <a:pt x="53975" y="1610614"/>
                    <a:pt x="129286" y="1786128"/>
                    <a:pt x="275844" y="1874393"/>
                  </a:cubicBezTo>
                  <a:cubicBezTo>
                    <a:pt x="285623" y="1880235"/>
                    <a:pt x="290322" y="1891919"/>
                    <a:pt x="287274" y="1902968"/>
                  </a:cubicBezTo>
                  <a:cubicBezTo>
                    <a:pt x="284226" y="1914017"/>
                    <a:pt x="274193" y="1921510"/>
                    <a:pt x="262763" y="1921510"/>
                  </a:cubicBezTo>
                  <a:lnTo>
                    <a:pt x="262763" y="1896110"/>
                  </a:lnTo>
                  <a:lnTo>
                    <a:pt x="281432" y="1913255"/>
                  </a:lnTo>
                  <a:cubicBezTo>
                    <a:pt x="168148" y="2036699"/>
                    <a:pt x="142494" y="2219325"/>
                    <a:pt x="217297" y="2370328"/>
                  </a:cubicBezTo>
                  <a:cubicBezTo>
                    <a:pt x="292100" y="2521331"/>
                    <a:pt x="450977" y="2608199"/>
                    <a:pt x="615061" y="2588641"/>
                  </a:cubicBezTo>
                  <a:lnTo>
                    <a:pt x="618109" y="2613914"/>
                  </a:lnTo>
                  <a:lnTo>
                    <a:pt x="618109" y="2639314"/>
                  </a:lnTo>
                  <a:lnTo>
                    <a:pt x="618109" y="2613914"/>
                  </a:lnTo>
                  <a:lnTo>
                    <a:pt x="640334" y="2601595"/>
                  </a:lnTo>
                  <a:cubicBezTo>
                    <a:pt x="736346" y="2773680"/>
                    <a:pt x="895731" y="2898521"/>
                    <a:pt x="1082294" y="2948305"/>
                  </a:cubicBezTo>
                  <a:cubicBezTo>
                    <a:pt x="1268857" y="2998089"/>
                    <a:pt x="1467104" y="2968752"/>
                    <a:pt x="1632331" y="2866771"/>
                  </a:cubicBezTo>
                  <a:cubicBezTo>
                    <a:pt x="1644015" y="2859532"/>
                    <a:pt x="1659382" y="2862961"/>
                    <a:pt x="1667002" y="2874518"/>
                  </a:cubicBezTo>
                  <a:cubicBezTo>
                    <a:pt x="1801368" y="3080639"/>
                    <a:pt x="2039239" y="3188589"/>
                    <a:pt x="2277745" y="3152140"/>
                  </a:cubicBezTo>
                  <a:lnTo>
                    <a:pt x="2281555" y="3177286"/>
                  </a:lnTo>
                  <a:lnTo>
                    <a:pt x="2277745" y="3152140"/>
                  </a:lnTo>
                  <a:cubicBezTo>
                    <a:pt x="2516251" y="3115691"/>
                    <a:pt x="2713482" y="2941447"/>
                    <a:pt x="2783586" y="2703830"/>
                  </a:cubicBezTo>
                  <a:cubicBezTo>
                    <a:pt x="2785872" y="2696210"/>
                    <a:pt x="2791587" y="2689987"/>
                    <a:pt x="2799080" y="2687193"/>
                  </a:cubicBezTo>
                  <a:cubicBezTo>
                    <a:pt x="2806573" y="2684399"/>
                    <a:pt x="2814955" y="2685288"/>
                    <a:pt x="2821686" y="2689606"/>
                  </a:cubicBezTo>
                  <a:cubicBezTo>
                    <a:pt x="2984754" y="2793619"/>
                    <a:pt x="3190113" y="2799461"/>
                    <a:pt x="3358515" y="2704973"/>
                  </a:cubicBezTo>
                  <a:lnTo>
                    <a:pt x="3370961" y="2727071"/>
                  </a:lnTo>
                  <a:lnTo>
                    <a:pt x="3358515" y="2704973"/>
                  </a:lnTo>
                  <a:cubicBezTo>
                    <a:pt x="3527044" y="2610358"/>
                    <a:pt x="3632708" y="2429764"/>
                    <a:pt x="3634232" y="2232660"/>
                  </a:cubicBezTo>
                  <a:cubicBezTo>
                    <a:pt x="3634359" y="2220087"/>
                    <a:pt x="3643503" y="2209546"/>
                    <a:pt x="3655949" y="2207768"/>
                  </a:cubicBezTo>
                  <a:cubicBezTo>
                    <a:pt x="3876167" y="2175510"/>
                    <a:pt x="4063492" y="2026158"/>
                    <a:pt x="4147566" y="1814830"/>
                  </a:cubicBezTo>
                  <a:lnTo>
                    <a:pt x="4171188" y="1824228"/>
                  </a:lnTo>
                  <a:lnTo>
                    <a:pt x="4147566" y="1814830"/>
                  </a:lnTo>
                  <a:cubicBezTo>
                    <a:pt x="4231767" y="1603502"/>
                    <a:pt x="4199890" y="1362329"/>
                    <a:pt x="4064127" y="1181481"/>
                  </a:cubicBezTo>
                  <a:cubicBezTo>
                    <a:pt x="4058666" y="1174242"/>
                    <a:pt x="4057523" y="1164717"/>
                    <a:pt x="4060952" y="1156462"/>
                  </a:cubicBezTo>
                  <a:cubicBezTo>
                    <a:pt x="4116705" y="1023112"/>
                    <a:pt x="4113403" y="871474"/>
                    <a:pt x="4051808" y="740918"/>
                  </a:cubicBezTo>
                  <a:lnTo>
                    <a:pt x="4074795" y="730123"/>
                  </a:lnTo>
                  <a:lnTo>
                    <a:pt x="4051808" y="740918"/>
                  </a:lnTo>
                  <a:cubicBezTo>
                    <a:pt x="3990213" y="610362"/>
                    <a:pt x="3876675" y="513715"/>
                    <a:pt x="3740658" y="475742"/>
                  </a:cubicBezTo>
                  <a:lnTo>
                    <a:pt x="3747516" y="451231"/>
                  </a:lnTo>
                  <a:lnTo>
                    <a:pt x="3772916" y="451231"/>
                  </a:lnTo>
                  <a:cubicBezTo>
                    <a:pt x="3772916" y="464439"/>
                    <a:pt x="3762883" y="475361"/>
                    <a:pt x="3749675" y="476504"/>
                  </a:cubicBezTo>
                  <a:cubicBezTo>
                    <a:pt x="3736467" y="477647"/>
                    <a:pt x="3724783" y="468630"/>
                    <a:pt x="3722497" y="455676"/>
                  </a:cubicBezTo>
                  <a:cubicBezTo>
                    <a:pt x="3692017" y="283337"/>
                    <a:pt x="3567049" y="144780"/>
                    <a:pt x="3401949" y="99568"/>
                  </a:cubicBezTo>
                  <a:lnTo>
                    <a:pt x="3408680" y="75057"/>
                  </a:lnTo>
                  <a:lnTo>
                    <a:pt x="3401949" y="99568"/>
                  </a:lnTo>
                  <a:cubicBezTo>
                    <a:pt x="3236976" y="54356"/>
                    <a:pt x="3061081" y="110236"/>
                    <a:pt x="2950337" y="243586"/>
                  </a:cubicBezTo>
                  <a:cubicBezTo>
                    <a:pt x="2945511" y="249428"/>
                    <a:pt x="2938399" y="252730"/>
                    <a:pt x="2930779" y="252730"/>
                  </a:cubicBezTo>
                  <a:cubicBezTo>
                    <a:pt x="2922778" y="252730"/>
                    <a:pt x="2915158" y="248920"/>
                    <a:pt x="2910459" y="242443"/>
                  </a:cubicBezTo>
                  <a:cubicBezTo>
                    <a:pt x="2827655" y="131318"/>
                    <a:pt x="2695067" y="72009"/>
                    <a:pt x="2559558" y="85217"/>
                  </a:cubicBezTo>
                  <a:cubicBezTo>
                    <a:pt x="2424049" y="98425"/>
                    <a:pt x="2304542" y="182118"/>
                    <a:pt x="2243582" y="307213"/>
                  </a:cubicBezTo>
                  <a:cubicBezTo>
                    <a:pt x="2238375" y="317881"/>
                    <a:pt x="2226564" y="323469"/>
                    <a:pt x="2215007" y="320802"/>
                  </a:cubicBezTo>
                  <a:cubicBezTo>
                    <a:pt x="2203450" y="318135"/>
                    <a:pt x="2195322" y="307848"/>
                    <a:pt x="2195322" y="296037"/>
                  </a:cubicBezTo>
                  <a:lnTo>
                    <a:pt x="2220722" y="296037"/>
                  </a:lnTo>
                  <a:lnTo>
                    <a:pt x="2202688" y="313944"/>
                  </a:lnTo>
                  <a:cubicBezTo>
                    <a:pt x="2092833" y="203200"/>
                    <a:pt x="1938655" y="152273"/>
                    <a:pt x="1786636" y="176149"/>
                  </a:cubicBezTo>
                  <a:lnTo>
                    <a:pt x="1782699" y="151003"/>
                  </a:lnTo>
                  <a:lnTo>
                    <a:pt x="1786636" y="176149"/>
                  </a:lnTo>
                  <a:cubicBezTo>
                    <a:pt x="1634617" y="200025"/>
                    <a:pt x="1502283" y="296164"/>
                    <a:pt x="1429893" y="435737"/>
                  </a:cubicBezTo>
                  <a:lnTo>
                    <a:pt x="1407287" y="424053"/>
                  </a:lnTo>
                  <a:lnTo>
                    <a:pt x="1432687" y="424053"/>
                  </a:lnTo>
                  <a:cubicBezTo>
                    <a:pt x="1432687" y="433197"/>
                    <a:pt x="1427734" y="441706"/>
                    <a:pt x="1419860" y="446151"/>
                  </a:cubicBezTo>
                  <a:cubicBezTo>
                    <a:pt x="1411986" y="450596"/>
                    <a:pt x="1402080" y="450596"/>
                    <a:pt x="1394333" y="445897"/>
                  </a:cubicBezTo>
                  <a:cubicBezTo>
                    <a:pt x="1188212" y="322326"/>
                    <a:pt x="931418" y="329946"/>
                    <a:pt x="732536" y="465582"/>
                  </a:cubicBezTo>
                  <a:lnTo>
                    <a:pt x="718185" y="444627"/>
                  </a:lnTo>
                  <a:lnTo>
                    <a:pt x="732536" y="465582"/>
                  </a:lnTo>
                  <a:cubicBezTo>
                    <a:pt x="533654" y="601345"/>
                    <a:pt x="427609" y="841375"/>
                    <a:pt x="459867" y="1084199"/>
                  </a:cubicBezTo>
                  <a:lnTo>
                    <a:pt x="434721" y="1087501"/>
                  </a:lnTo>
                  <a:lnTo>
                    <a:pt x="409321" y="1087501"/>
                  </a:lnTo>
                  <a:close/>
                </a:path>
              </a:pathLst>
            </a:custGeom>
            <a:solidFill>
              <a:srgbClr val="2B522D"/>
            </a:solidFill>
          </p:spPr>
        </p:sp>
        <p:sp>
          <p:nvSpPr>
            <p:cNvPr name="Freeform 30" id="30"/>
            <p:cNvSpPr/>
            <p:nvPr/>
          </p:nvSpPr>
          <p:spPr>
            <a:xfrm flipH="false" flipV="false" rot="0">
              <a:off x="1125728" y="3429127"/>
              <a:ext cx="225044" cy="224536"/>
            </a:xfrm>
            <a:custGeom>
              <a:avLst/>
              <a:gdLst/>
              <a:ahLst/>
              <a:cxnLst/>
              <a:rect r="r" b="b" t="t" l="l"/>
              <a:pathLst>
                <a:path h="224536" w="225044">
                  <a:moveTo>
                    <a:pt x="225044" y="112268"/>
                  </a:moveTo>
                  <a:cubicBezTo>
                    <a:pt x="225044" y="174371"/>
                    <a:pt x="174498" y="224536"/>
                    <a:pt x="112522" y="224536"/>
                  </a:cubicBezTo>
                  <a:lnTo>
                    <a:pt x="112522" y="199136"/>
                  </a:lnTo>
                  <a:lnTo>
                    <a:pt x="112522" y="224536"/>
                  </a:lnTo>
                  <a:cubicBezTo>
                    <a:pt x="50419" y="224536"/>
                    <a:pt x="0" y="174371"/>
                    <a:pt x="0" y="112268"/>
                  </a:cubicBezTo>
                  <a:lnTo>
                    <a:pt x="25400" y="112268"/>
                  </a:lnTo>
                  <a:lnTo>
                    <a:pt x="0" y="112268"/>
                  </a:lnTo>
                  <a:cubicBezTo>
                    <a:pt x="0" y="50165"/>
                    <a:pt x="50546" y="0"/>
                    <a:pt x="112522" y="0"/>
                  </a:cubicBezTo>
                  <a:lnTo>
                    <a:pt x="112522" y="25400"/>
                  </a:lnTo>
                  <a:lnTo>
                    <a:pt x="112522" y="0"/>
                  </a:lnTo>
                  <a:cubicBezTo>
                    <a:pt x="174625" y="0"/>
                    <a:pt x="225044" y="50165"/>
                    <a:pt x="225044" y="112268"/>
                  </a:cubicBezTo>
                  <a:lnTo>
                    <a:pt x="199644" y="112268"/>
                  </a:lnTo>
                  <a:lnTo>
                    <a:pt x="225044" y="112268"/>
                  </a:lnTo>
                  <a:moveTo>
                    <a:pt x="174244" y="112268"/>
                  </a:moveTo>
                  <a:cubicBezTo>
                    <a:pt x="174244" y="78486"/>
                    <a:pt x="146685" y="50800"/>
                    <a:pt x="112522" y="50800"/>
                  </a:cubicBezTo>
                  <a:cubicBezTo>
                    <a:pt x="78359" y="50800"/>
                    <a:pt x="50800" y="78359"/>
                    <a:pt x="50800" y="112268"/>
                  </a:cubicBezTo>
                  <a:cubicBezTo>
                    <a:pt x="50800" y="146177"/>
                    <a:pt x="78359" y="173736"/>
                    <a:pt x="112522" y="173736"/>
                  </a:cubicBezTo>
                  <a:cubicBezTo>
                    <a:pt x="146685" y="173736"/>
                    <a:pt x="174244" y="146177"/>
                    <a:pt x="174244" y="112268"/>
                  </a:cubicBezTo>
                  <a:close/>
                </a:path>
              </a:pathLst>
            </a:custGeom>
            <a:solidFill>
              <a:srgbClr val="2B522D"/>
            </a:solidFill>
          </p:spPr>
        </p:sp>
        <p:sp>
          <p:nvSpPr>
            <p:cNvPr name="Freeform 31" id="31"/>
            <p:cNvSpPr/>
            <p:nvPr/>
          </p:nvSpPr>
          <p:spPr>
            <a:xfrm flipH="false" flipV="false" rot="0">
              <a:off x="1084453" y="3238373"/>
              <a:ext cx="399542" cy="398018"/>
            </a:xfrm>
            <a:custGeom>
              <a:avLst/>
              <a:gdLst/>
              <a:ahLst/>
              <a:cxnLst/>
              <a:rect r="r" b="b" t="t" l="l"/>
              <a:pathLst>
                <a:path h="398018" w="399542">
                  <a:moveTo>
                    <a:pt x="399542" y="199009"/>
                  </a:moveTo>
                  <a:cubicBezTo>
                    <a:pt x="399542" y="308991"/>
                    <a:pt x="310007" y="398018"/>
                    <a:pt x="199771" y="398018"/>
                  </a:cubicBezTo>
                  <a:lnTo>
                    <a:pt x="199771" y="372618"/>
                  </a:lnTo>
                  <a:lnTo>
                    <a:pt x="199771" y="398018"/>
                  </a:lnTo>
                  <a:cubicBezTo>
                    <a:pt x="89535" y="398018"/>
                    <a:pt x="0" y="308991"/>
                    <a:pt x="0" y="199009"/>
                  </a:cubicBezTo>
                  <a:lnTo>
                    <a:pt x="25400" y="199009"/>
                  </a:lnTo>
                  <a:lnTo>
                    <a:pt x="0" y="199009"/>
                  </a:lnTo>
                  <a:cubicBezTo>
                    <a:pt x="0" y="89027"/>
                    <a:pt x="89535" y="0"/>
                    <a:pt x="199771" y="0"/>
                  </a:cubicBezTo>
                  <a:lnTo>
                    <a:pt x="199771" y="25400"/>
                  </a:lnTo>
                  <a:lnTo>
                    <a:pt x="199771" y="0"/>
                  </a:lnTo>
                  <a:cubicBezTo>
                    <a:pt x="310007" y="0"/>
                    <a:pt x="399542" y="89027"/>
                    <a:pt x="399542" y="199009"/>
                  </a:cubicBezTo>
                  <a:lnTo>
                    <a:pt x="374142" y="199009"/>
                  </a:lnTo>
                  <a:lnTo>
                    <a:pt x="399542" y="199009"/>
                  </a:lnTo>
                  <a:moveTo>
                    <a:pt x="348742" y="199009"/>
                  </a:moveTo>
                  <a:cubicBezTo>
                    <a:pt x="348742" y="117221"/>
                    <a:pt x="282194" y="50800"/>
                    <a:pt x="199771" y="50800"/>
                  </a:cubicBezTo>
                  <a:cubicBezTo>
                    <a:pt x="117348" y="50800"/>
                    <a:pt x="50927" y="117221"/>
                    <a:pt x="50927" y="199009"/>
                  </a:cubicBezTo>
                  <a:cubicBezTo>
                    <a:pt x="50927" y="280797"/>
                    <a:pt x="117475" y="347218"/>
                    <a:pt x="199898" y="347218"/>
                  </a:cubicBezTo>
                  <a:cubicBezTo>
                    <a:pt x="282321" y="347218"/>
                    <a:pt x="348869" y="280797"/>
                    <a:pt x="348869" y="199009"/>
                  </a:cubicBezTo>
                  <a:close/>
                </a:path>
              </a:pathLst>
            </a:custGeom>
            <a:solidFill>
              <a:srgbClr val="2B522D"/>
            </a:solidFill>
          </p:spPr>
        </p:sp>
        <p:sp>
          <p:nvSpPr>
            <p:cNvPr name="Freeform 32" id="32"/>
            <p:cNvSpPr/>
            <p:nvPr/>
          </p:nvSpPr>
          <p:spPr>
            <a:xfrm flipH="false" flipV="false" rot="0">
              <a:off x="1113917" y="2888742"/>
              <a:ext cx="573786" cy="571754"/>
            </a:xfrm>
            <a:custGeom>
              <a:avLst/>
              <a:gdLst/>
              <a:ahLst/>
              <a:cxnLst/>
              <a:rect r="r" b="b" t="t" l="l"/>
              <a:pathLst>
                <a:path h="571754" w="573786">
                  <a:moveTo>
                    <a:pt x="573786" y="285877"/>
                  </a:moveTo>
                  <a:cubicBezTo>
                    <a:pt x="573786" y="443865"/>
                    <a:pt x="445262" y="571754"/>
                    <a:pt x="286893" y="571754"/>
                  </a:cubicBezTo>
                  <a:lnTo>
                    <a:pt x="286893" y="546354"/>
                  </a:lnTo>
                  <a:lnTo>
                    <a:pt x="286893" y="571754"/>
                  </a:lnTo>
                  <a:cubicBezTo>
                    <a:pt x="128524" y="571754"/>
                    <a:pt x="0" y="443865"/>
                    <a:pt x="0" y="285877"/>
                  </a:cubicBezTo>
                  <a:lnTo>
                    <a:pt x="25400" y="285877"/>
                  </a:lnTo>
                  <a:lnTo>
                    <a:pt x="0" y="285877"/>
                  </a:lnTo>
                  <a:cubicBezTo>
                    <a:pt x="0" y="127889"/>
                    <a:pt x="128524" y="0"/>
                    <a:pt x="286893" y="0"/>
                  </a:cubicBezTo>
                  <a:lnTo>
                    <a:pt x="286893" y="25400"/>
                  </a:lnTo>
                  <a:lnTo>
                    <a:pt x="286893" y="0"/>
                  </a:lnTo>
                  <a:cubicBezTo>
                    <a:pt x="445262" y="0"/>
                    <a:pt x="573786" y="127889"/>
                    <a:pt x="573786" y="285877"/>
                  </a:cubicBezTo>
                  <a:lnTo>
                    <a:pt x="548386" y="285877"/>
                  </a:lnTo>
                  <a:lnTo>
                    <a:pt x="573786" y="285877"/>
                  </a:lnTo>
                  <a:moveTo>
                    <a:pt x="522986" y="285877"/>
                  </a:moveTo>
                  <a:cubicBezTo>
                    <a:pt x="522986" y="156210"/>
                    <a:pt x="417322" y="50800"/>
                    <a:pt x="286893" y="50800"/>
                  </a:cubicBezTo>
                  <a:cubicBezTo>
                    <a:pt x="156464" y="50800"/>
                    <a:pt x="50800" y="156083"/>
                    <a:pt x="50800" y="285877"/>
                  </a:cubicBezTo>
                  <a:cubicBezTo>
                    <a:pt x="50800" y="415671"/>
                    <a:pt x="156464" y="520954"/>
                    <a:pt x="286893" y="520954"/>
                  </a:cubicBezTo>
                  <a:cubicBezTo>
                    <a:pt x="417322" y="520954"/>
                    <a:pt x="522986" y="415671"/>
                    <a:pt x="522986" y="285877"/>
                  </a:cubicBezTo>
                  <a:close/>
                </a:path>
              </a:pathLst>
            </a:custGeom>
            <a:solidFill>
              <a:srgbClr val="2B522D"/>
            </a:solidFill>
          </p:spPr>
        </p:sp>
        <p:sp>
          <p:nvSpPr>
            <p:cNvPr name="Freeform 33" id="33"/>
            <p:cNvSpPr/>
            <p:nvPr/>
          </p:nvSpPr>
          <p:spPr>
            <a:xfrm flipH="false" flipV="false" rot="0">
              <a:off x="220218" y="130429"/>
              <a:ext cx="3820795" cy="2686050"/>
            </a:xfrm>
            <a:custGeom>
              <a:avLst/>
              <a:gdLst/>
              <a:ahLst/>
              <a:cxnLst/>
              <a:rect r="r" b="b" t="t" l="l"/>
              <a:pathLst>
                <a:path h="2686050" w="3820795">
                  <a:moveTo>
                    <a:pt x="258953" y="1814068"/>
                  </a:moveTo>
                  <a:cubicBezTo>
                    <a:pt x="168529" y="1821307"/>
                    <a:pt x="78105" y="1799971"/>
                    <a:pt x="0" y="1752854"/>
                  </a:cubicBezTo>
                  <a:lnTo>
                    <a:pt x="26162" y="1709293"/>
                  </a:lnTo>
                  <a:cubicBezTo>
                    <a:pt x="95250" y="1750949"/>
                    <a:pt x="175133" y="1769745"/>
                    <a:pt x="254889" y="1763395"/>
                  </a:cubicBezTo>
                  <a:close/>
                  <a:moveTo>
                    <a:pt x="472059" y="2445131"/>
                  </a:moveTo>
                  <a:lnTo>
                    <a:pt x="472059" y="2419731"/>
                  </a:lnTo>
                  <a:lnTo>
                    <a:pt x="481584" y="2443226"/>
                  </a:lnTo>
                  <a:cubicBezTo>
                    <a:pt x="445262" y="2457958"/>
                    <a:pt x="407162" y="2467864"/>
                    <a:pt x="368300" y="2472563"/>
                  </a:cubicBezTo>
                  <a:lnTo>
                    <a:pt x="362204" y="2422144"/>
                  </a:lnTo>
                  <a:cubicBezTo>
                    <a:pt x="396494" y="2418080"/>
                    <a:pt x="430149" y="2409317"/>
                    <a:pt x="462280" y="2396236"/>
                  </a:cubicBezTo>
                  <a:cubicBezTo>
                    <a:pt x="465328" y="2394966"/>
                    <a:pt x="468630" y="2394331"/>
                    <a:pt x="471805" y="2394331"/>
                  </a:cubicBezTo>
                  <a:close/>
                  <a:moveTo>
                    <a:pt x="1369695" y="2686050"/>
                  </a:moveTo>
                  <a:cubicBezTo>
                    <a:pt x="1343025" y="2645029"/>
                    <a:pt x="1320673" y="2601214"/>
                    <a:pt x="1303020" y="2555367"/>
                  </a:cubicBezTo>
                  <a:lnTo>
                    <a:pt x="1350391" y="2537079"/>
                  </a:lnTo>
                  <a:cubicBezTo>
                    <a:pt x="1366774" y="2579624"/>
                    <a:pt x="1387475" y="2620264"/>
                    <a:pt x="1412240" y="2658237"/>
                  </a:cubicBezTo>
                  <a:close/>
                  <a:moveTo>
                    <a:pt x="2647442" y="2332482"/>
                  </a:moveTo>
                  <a:cubicBezTo>
                    <a:pt x="2643505" y="2381123"/>
                    <a:pt x="2634615" y="2429129"/>
                    <a:pt x="2620772" y="2475738"/>
                  </a:cubicBezTo>
                  <a:lnTo>
                    <a:pt x="2572004" y="2461387"/>
                  </a:lnTo>
                  <a:cubicBezTo>
                    <a:pt x="2584831" y="2418080"/>
                    <a:pt x="2593086" y="2373503"/>
                    <a:pt x="2596769" y="2328418"/>
                  </a:cubicBezTo>
                  <a:close/>
                  <a:moveTo>
                    <a:pt x="3093085" y="1450213"/>
                  </a:moveTo>
                  <a:cubicBezTo>
                    <a:pt x="3294888" y="1550670"/>
                    <a:pt x="3421888" y="1760601"/>
                    <a:pt x="3420110" y="1989328"/>
                  </a:cubicBezTo>
                  <a:lnTo>
                    <a:pt x="3369310" y="1988947"/>
                  </a:lnTo>
                  <a:cubicBezTo>
                    <a:pt x="3370961" y="1779143"/>
                    <a:pt x="3254502" y="1587246"/>
                    <a:pt x="3070479" y="1495679"/>
                  </a:cubicBezTo>
                  <a:close/>
                  <a:moveTo>
                    <a:pt x="3820795" y="978408"/>
                  </a:moveTo>
                  <a:cubicBezTo>
                    <a:pt x="3788029" y="1056640"/>
                    <a:pt x="3738118" y="1126109"/>
                    <a:pt x="3674745" y="1181354"/>
                  </a:cubicBezTo>
                  <a:lnTo>
                    <a:pt x="3641344" y="1143000"/>
                  </a:lnTo>
                  <a:cubicBezTo>
                    <a:pt x="3698748" y="1092962"/>
                    <a:pt x="3744214" y="1029970"/>
                    <a:pt x="3773932" y="958723"/>
                  </a:cubicBezTo>
                  <a:close/>
                  <a:moveTo>
                    <a:pt x="3441192" y="226314"/>
                  </a:moveTo>
                  <a:cubicBezTo>
                    <a:pt x="3446780" y="258064"/>
                    <a:pt x="3449447" y="290322"/>
                    <a:pt x="3448939" y="322453"/>
                  </a:cubicBezTo>
                  <a:lnTo>
                    <a:pt x="3398139" y="321691"/>
                  </a:lnTo>
                  <a:cubicBezTo>
                    <a:pt x="3398520" y="292608"/>
                    <a:pt x="3396234" y="263652"/>
                    <a:pt x="3391154" y="235077"/>
                  </a:cubicBezTo>
                  <a:close/>
                  <a:moveTo>
                    <a:pt x="2452878" y="122809"/>
                  </a:moveTo>
                  <a:cubicBezTo>
                    <a:pt x="2471928" y="78359"/>
                    <a:pt x="2497328" y="37084"/>
                    <a:pt x="2528062" y="0"/>
                  </a:cubicBezTo>
                  <a:lnTo>
                    <a:pt x="2567178" y="32512"/>
                  </a:lnTo>
                  <a:cubicBezTo>
                    <a:pt x="2539492" y="65786"/>
                    <a:pt x="2516759" y="102997"/>
                    <a:pt x="2499614" y="142875"/>
                  </a:cubicBezTo>
                  <a:close/>
                  <a:moveTo>
                    <a:pt x="1830451" y="203200"/>
                  </a:moveTo>
                  <a:cubicBezTo>
                    <a:pt x="1838325" y="166370"/>
                    <a:pt x="1850517" y="130556"/>
                    <a:pt x="1867027" y="96774"/>
                  </a:cubicBezTo>
                  <a:lnTo>
                    <a:pt x="1912747" y="118999"/>
                  </a:lnTo>
                  <a:cubicBezTo>
                    <a:pt x="1898142" y="149098"/>
                    <a:pt x="1887220" y="180848"/>
                    <a:pt x="1880235" y="213741"/>
                  </a:cubicBezTo>
                  <a:close/>
                  <a:moveTo>
                    <a:pt x="1146937" y="253111"/>
                  </a:moveTo>
                  <a:lnTo>
                    <a:pt x="1121537" y="253111"/>
                  </a:lnTo>
                  <a:lnTo>
                    <a:pt x="1134618" y="231267"/>
                  </a:lnTo>
                  <a:cubicBezTo>
                    <a:pt x="1181862" y="259588"/>
                    <a:pt x="1225423" y="293624"/>
                    <a:pt x="1264666" y="332613"/>
                  </a:cubicBezTo>
                  <a:lnTo>
                    <a:pt x="1228852" y="368554"/>
                  </a:lnTo>
                  <a:cubicBezTo>
                    <a:pt x="1192657" y="332486"/>
                    <a:pt x="1152271" y="300990"/>
                    <a:pt x="1108583" y="274828"/>
                  </a:cubicBezTo>
                  <a:cubicBezTo>
                    <a:pt x="1100963" y="270256"/>
                    <a:pt x="1096264" y="262001"/>
                    <a:pt x="1096264" y="252984"/>
                  </a:cubicBezTo>
                  <a:close/>
                  <a:moveTo>
                    <a:pt x="179705" y="1048639"/>
                  </a:moveTo>
                  <a:cubicBezTo>
                    <a:pt x="179070" y="1047242"/>
                    <a:pt x="178435" y="1045845"/>
                    <a:pt x="178054" y="1044448"/>
                  </a:cubicBezTo>
                  <a:cubicBezTo>
                    <a:pt x="167767" y="1009650"/>
                    <a:pt x="160147" y="973963"/>
                    <a:pt x="155448" y="938022"/>
                  </a:cubicBezTo>
                  <a:lnTo>
                    <a:pt x="205867" y="931291"/>
                  </a:lnTo>
                  <a:cubicBezTo>
                    <a:pt x="210312" y="964692"/>
                    <a:pt x="217297" y="997712"/>
                    <a:pt x="226822" y="1030097"/>
                  </a:cubicBezTo>
                  <a:lnTo>
                    <a:pt x="202438" y="1037336"/>
                  </a:lnTo>
                  <a:lnTo>
                    <a:pt x="225171" y="1026033"/>
                  </a:lnTo>
                  <a:close/>
                </a:path>
              </a:pathLst>
            </a:custGeom>
            <a:solidFill>
              <a:srgbClr val="2B522D"/>
            </a:solidFill>
          </p:spPr>
        </p:sp>
        <p:sp>
          <p:nvSpPr>
            <p:cNvPr name="TextBox 34" id="34"/>
            <p:cNvSpPr txBox="true"/>
            <p:nvPr/>
          </p:nvSpPr>
          <p:spPr>
            <a:xfrm>
              <a:off x="0" y="-47625"/>
              <a:ext cx="4208818" cy="3223761"/>
            </a:xfrm>
            <a:prstGeom prst="rect">
              <a:avLst/>
            </a:prstGeom>
          </p:spPr>
          <p:txBody>
            <a:bodyPr anchor="ctr" rtlCol="false" tIns="50800" lIns="50800" bIns="50800" rIns="50800"/>
            <a:lstStyle/>
            <a:p>
              <a:pPr algn="ctr" marL="0" indent="0" lvl="0">
                <a:lnSpc>
                  <a:spcPts val="2520"/>
                </a:lnSpc>
              </a:pPr>
              <a:r>
                <a:rPr lang="en-US" sz="2100">
                  <a:solidFill>
                    <a:srgbClr val="F2F2F2"/>
                  </a:solidFill>
                  <a:latin typeface="Arial"/>
                  <a:ea typeface="Arial"/>
                  <a:cs typeface="Arial"/>
                  <a:sym typeface="Arial"/>
                </a:rPr>
                <a:t>Texto corto y hashtags</a:t>
              </a:r>
            </a:p>
          </p:txBody>
        </p:sp>
      </p:grpSp>
      <p:grpSp>
        <p:nvGrpSpPr>
          <p:cNvPr name="Group 35" id="35"/>
          <p:cNvGrpSpPr>
            <a:grpSpLocks noChangeAspect="true"/>
          </p:cNvGrpSpPr>
          <p:nvPr/>
        </p:nvGrpSpPr>
        <p:grpSpPr>
          <a:xfrm rot="0">
            <a:off x="5332863" y="6659328"/>
            <a:ext cx="4365791" cy="3085527"/>
            <a:chOff x="0" y="0"/>
            <a:chExt cx="5821054" cy="4114036"/>
          </a:xfrm>
        </p:grpSpPr>
        <p:sp>
          <p:nvSpPr>
            <p:cNvPr name="Freeform 36" id="36"/>
            <p:cNvSpPr/>
            <p:nvPr/>
          </p:nvSpPr>
          <p:spPr>
            <a:xfrm flipH="false" flipV="false" rot="0">
              <a:off x="0" y="0"/>
              <a:ext cx="5821045" cy="4114038"/>
            </a:xfrm>
            <a:custGeom>
              <a:avLst/>
              <a:gdLst/>
              <a:ahLst/>
              <a:cxnLst/>
              <a:rect r="r" b="b" t="t" l="l"/>
              <a:pathLst>
                <a:path h="4114038" w="5821045">
                  <a:moveTo>
                    <a:pt x="0" y="0"/>
                  </a:moveTo>
                  <a:lnTo>
                    <a:pt x="5821045" y="0"/>
                  </a:lnTo>
                  <a:lnTo>
                    <a:pt x="5821045" y="4114038"/>
                  </a:lnTo>
                  <a:lnTo>
                    <a:pt x="0" y="4114038"/>
                  </a:lnTo>
                  <a:lnTo>
                    <a:pt x="0" y="0"/>
                  </a:lnTo>
                  <a:close/>
                </a:path>
              </a:pathLst>
            </a:custGeom>
            <a:blipFill>
              <a:blip r:embed="rId5"/>
              <a:stretch>
                <a:fillRect l="0" t="0" r="0" b="0"/>
              </a:stretch>
            </a:blipFill>
          </p:spPr>
        </p:sp>
      </p:grpSp>
      <p:grpSp>
        <p:nvGrpSpPr>
          <p:cNvPr name="Group 37" id="37"/>
          <p:cNvGrpSpPr/>
          <p:nvPr/>
        </p:nvGrpSpPr>
        <p:grpSpPr>
          <a:xfrm rot="0">
            <a:off x="8312908" y="5620887"/>
            <a:ext cx="4224551" cy="2443518"/>
            <a:chOff x="0" y="0"/>
            <a:chExt cx="5632734" cy="3258024"/>
          </a:xfrm>
        </p:grpSpPr>
        <p:sp>
          <p:nvSpPr>
            <p:cNvPr name="Freeform 38" id="38"/>
            <p:cNvSpPr/>
            <p:nvPr/>
          </p:nvSpPr>
          <p:spPr>
            <a:xfrm flipH="false" flipV="false" rot="0">
              <a:off x="-17907" y="4191"/>
              <a:ext cx="5680456" cy="3271647"/>
            </a:xfrm>
            <a:custGeom>
              <a:avLst/>
              <a:gdLst/>
              <a:ahLst/>
              <a:cxnLst/>
              <a:rect r="r" b="b" t="t" l="l"/>
              <a:pathLst>
                <a:path h="3271647" w="5680456">
                  <a:moveTo>
                    <a:pt x="547243" y="1088009"/>
                  </a:moveTo>
                  <a:cubicBezTo>
                    <a:pt x="502285" y="829310"/>
                    <a:pt x="649986" y="573151"/>
                    <a:pt x="927862" y="428371"/>
                  </a:cubicBezTo>
                  <a:cubicBezTo>
                    <a:pt x="1205738" y="283591"/>
                    <a:pt x="1564894" y="275336"/>
                    <a:pt x="1852930" y="407416"/>
                  </a:cubicBezTo>
                  <a:cubicBezTo>
                    <a:pt x="1955038" y="257048"/>
                    <a:pt x="2141728" y="153162"/>
                    <a:pt x="2356866" y="127254"/>
                  </a:cubicBezTo>
                  <a:cubicBezTo>
                    <a:pt x="2572004" y="101346"/>
                    <a:pt x="2789936" y="156464"/>
                    <a:pt x="2945003" y="275971"/>
                  </a:cubicBezTo>
                  <a:cubicBezTo>
                    <a:pt x="3031998" y="139573"/>
                    <a:pt x="3202686" y="48006"/>
                    <a:pt x="3396488" y="33528"/>
                  </a:cubicBezTo>
                  <a:cubicBezTo>
                    <a:pt x="3590290" y="19050"/>
                    <a:pt x="3780028" y="84074"/>
                    <a:pt x="3898138" y="205232"/>
                  </a:cubicBezTo>
                  <a:cubicBezTo>
                    <a:pt x="4055110" y="60833"/>
                    <a:pt x="4305046" y="0"/>
                    <a:pt x="4539615" y="49149"/>
                  </a:cubicBezTo>
                  <a:cubicBezTo>
                    <a:pt x="4774184" y="98298"/>
                    <a:pt x="4951349" y="248666"/>
                    <a:pt x="4994402" y="435229"/>
                  </a:cubicBezTo>
                  <a:cubicBezTo>
                    <a:pt x="5186807" y="476250"/>
                    <a:pt x="5347081" y="580644"/>
                    <a:pt x="5433822" y="721360"/>
                  </a:cubicBezTo>
                  <a:cubicBezTo>
                    <a:pt x="5520563" y="862076"/>
                    <a:pt x="5525262" y="1025398"/>
                    <a:pt x="5446649" y="1169035"/>
                  </a:cubicBezTo>
                  <a:cubicBezTo>
                    <a:pt x="5636133" y="1361948"/>
                    <a:pt x="5680456" y="1618996"/>
                    <a:pt x="5563108" y="1844294"/>
                  </a:cubicBezTo>
                  <a:cubicBezTo>
                    <a:pt x="5445760" y="2069592"/>
                    <a:pt x="5184267" y="2229231"/>
                    <a:pt x="4876292" y="2263648"/>
                  </a:cubicBezTo>
                  <a:cubicBezTo>
                    <a:pt x="4874133" y="2475103"/>
                    <a:pt x="4725924" y="2669032"/>
                    <a:pt x="4488688" y="2770886"/>
                  </a:cubicBezTo>
                  <a:cubicBezTo>
                    <a:pt x="4251452" y="2872740"/>
                    <a:pt x="3962527" y="2866390"/>
                    <a:pt x="3732911" y="2754376"/>
                  </a:cubicBezTo>
                  <a:cubicBezTo>
                    <a:pt x="3635121" y="3007614"/>
                    <a:pt x="3359912" y="3193923"/>
                    <a:pt x="3026283" y="3232785"/>
                  </a:cubicBezTo>
                  <a:cubicBezTo>
                    <a:pt x="2692654" y="3271647"/>
                    <a:pt x="2360168" y="3156204"/>
                    <a:pt x="2172716" y="2936240"/>
                  </a:cubicBezTo>
                  <a:cubicBezTo>
                    <a:pt x="1942846" y="3044698"/>
                    <a:pt x="1667129" y="3075940"/>
                    <a:pt x="1407541" y="3022854"/>
                  </a:cubicBezTo>
                  <a:cubicBezTo>
                    <a:pt x="1147953" y="2969768"/>
                    <a:pt x="926592" y="2837053"/>
                    <a:pt x="793242" y="2654554"/>
                  </a:cubicBezTo>
                  <a:cubicBezTo>
                    <a:pt x="558419" y="2676017"/>
                    <a:pt x="331343" y="2580894"/>
                    <a:pt x="224663" y="2416302"/>
                  </a:cubicBezTo>
                  <a:cubicBezTo>
                    <a:pt x="117983" y="2251710"/>
                    <a:pt x="154686" y="2052701"/>
                    <a:pt x="316230" y="1917954"/>
                  </a:cubicBezTo>
                  <a:cubicBezTo>
                    <a:pt x="106934" y="1821434"/>
                    <a:pt x="0" y="1630045"/>
                    <a:pt x="51435" y="1443609"/>
                  </a:cubicBezTo>
                  <a:cubicBezTo>
                    <a:pt x="102870" y="1257173"/>
                    <a:pt x="300990" y="1117600"/>
                    <a:pt x="542544" y="1098042"/>
                  </a:cubicBezTo>
                  <a:close/>
                </a:path>
              </a:pathLst>
            </a:custGeom>
            <a:solidFill>
              <a:srgbClr val="70C573"/>
            </a:solidFill>
          </p:spPr>
        </p:sp>
        <p:sp>
          <p:nvSpPr>
            <p:cNvPr name="Freeform 39" id="39"/>
            <p:cNvSpPr/>
            <p:nvPr/>
          </p:nvSpPr>
          <p:spPr>
            <a:xfrm flipH="false" flipV="false" rot="0">
              <a:off x="1563878" y="3544443"/>
              <a:ext cx="179324" cy="178054"/>
            </a:xfrm>
            <a:custGeom>
              <a:avLst/>
              <a:gdLst/>
              <a:ahLst/>
              <a:cxnLst/>
              <a:rect r="r" b="b" t="t" l="l"/>
              <a:pathLst>
                <a:path h="178054" w="179324">
                  <a:moveTo>
                    <a:pt x="179324" y="89027"/>
                  </a:moveTo>
                  <a:cubicBezTo>
                    <a:pt x="179324" y="138176"/>
                    <a:pt x="139192" y="178054"/>
                    <a:pt x="89662" y="178054"/>
                  </a:cubicBezTo>
                  <a:cubicBezTo>
                    <a:pt x="40132" y="178054"/>
                    <a:pt x="0" y="138176"/>
                    <a:pt x="0" y="89027"/>
                  </a:cubicBezTo>
                  <a:cubicBezTo>
                    <a:pt x="0" y="39878"/>
                    <a:pt x="40132" y="0"/>
                    <a:pt x="89662" y="0"/>
                  </a:cubicBezTo>
                  <a:cubicBezTo>
                    <a:pt x="139192" y="0"/>
                    <a:pt x="179324" y="39878"/>
                    <a:pt x="179324" y="89027"/>
                  </a:cubicBezTo>
                  <a:close/>
                </a:path>
              </a:pathLst>
            </a:custGeom>
            <a:solidFill>
              <a:srgbClr val="70C573"/>
            </a:solidFill>
          </p:spPr>
        </p:sp>
        <p:sp>
          <p:nvSpPr>
            <p:cNvPr name="Freeform 40" id="40"/>
            <p:cNvSpPr/>
            <p:nvPr/>
          </p:nvSpPr>
          <p:spPr>
            <a:xfrm flipH="false" flipV="false" rot="0">
              <a:off x="1537843" y="3345688"/>
              <a:ext cx="358648" cy="356362"/>
            </a:xfrm>
            <a:custGeom>
              <a:avLst/>
              <a:gdLst/>
              <a:ahLst/>
              <a:cxnLst/>
              <a:rect r="r" b="b" t="t" l="l"/>
              <a:pathLst>
                <a:path h="356362" w="358648">
                  <a:moveTo>
                    <a:pt x="358648" y="178181"/>
                  </a:moveTo>
                  <a:cubicBezTo>
                    <a:pt x="358648" y="276606"/>
                    <a:pt x="278384" y="356362"/>
                    <a:pt x="179324" y="356362"/>
                  </a:cubicBezTo>
                  <a:cubicBezTo>
                    <a:pt x="80264" y="356362"/>
                    <a:pt x="0" y="276606"/>
                    <a:pt x="0" y="178181"/>
                  </a:cubicBezTo>
                  <a:cubicBezTo>
                    <a:pt x="0" y="79756"/>
                    <a:pt x="80264" y="0"/>
                    <a:pt x="179324" y="0"/>
                  </a:cubicBezTo>
                  <a:cubicBezTo>
                    <a:pt x="278384" y="0"/>
                    <a:pt x="358648" y="79756"/>
                    <a:pt x="358648" y="178181"/>
                  </a:cubicBezTo>
                  <a:close/>
                </a:path>
              </a:pathLst>
            </a:custGeom>
            <a:solidFill>
              <a:srgbClr val="70C573"/>
            </a:solidFill>
          </p:spPr>
        </p:sp>
        <p:sp>
          <p:nvSpPr>
            <p:cNvPr name="Freeform 41" id="41"/>
            <p:cNvSpPr/>
            <p:nvPr/>
          </p:nvSpPr>
          <p:spPr>
            <a:xfrm flipH="false" flipV="false" rot="0">
              <a:off x="1601089" y="2992755"/>
              <a:ext cx="538226" cy="534416"/>
            </a:xfrm>
            <a:custGeom>
              <a:avLst/>
              <a:gdLst/>
              <a:ahLst/>
              <a:cxnLst/>
              <a:rect r="r" b="b" t="t" l="l"/>
              <a:pathLst>
                <a:path h="534416" w="538226">
                  <a:moveTo>
                    <a:pt x="538226" y="267208"/>
                  </a:moveTo>
                  <a:cubicBezTo>
                    <a:pt x="538226" y="414782"/>
                    <a:pt x="417830" y="534416"/>
                    <a:pt x="269113" y="534416"/>
                  </a:cubicBezTo>
                  <a:cubicBezTo>
                    <a:pt x="120396" y="534416"/>
                    <a:pt x="0" y="414782"/>
                    <a:pt x="0" y="267208"/>
                  </a:cubicBezTo>
                  <a:cubicBezTo>
                    <a:pt x="0" y="119634"/>
                    <a:pt x="120396" y="0"/>
                    <a:pt x="269113" y="0"/>
                  </a:cubicBezTo>
                  <a:cubicBezTo>
                    <a:pt x="417830" y="0"/>
                    <a:pt x="538226" y="119634"/>
                    <a:pt x="538226" y="267208"/>
                  </a:cubicBezTo>
                  <a:close/>
                </a:path>
              </a:pathLst>
            </a:custGeom>
            <a:solidFill>
              <a:srgbClr val="70C573"/>
            </a:solidFill>
          </p:spPr>
        </p:sp>
        <p:sp>
          <p:nvSpPr>
            <p:cNvPr name="Freeform 42" id="42"/>
            <p:cNvSpPr/>
            <p:nvPr/>
          </p:nvSpPr>
          <p:spPr>
            <a:xfrm flipH="false" flipV="false" rot="0">
              <a:off x="304546" y="199263"/>
              <a:ext cx="5121783" cy="2728214"/>
            </a:xfrm>
            <a:custGeom>
              <a:avLst/>
              <a:gdLst/>
              <a:ahLst/>
              <a:cxnLst/>
              <a:rect r="r" b="b" t="t" l="l"/>
              <a:pathLst>
                <a:path h="2728214" w="5121783">
                  <a:moveTo>
                    <a:pt x="327279" y="1769491"/>
                  </a:moveTo>
                  <a:cubicBezTo>
                    <a:pt x="213106" y="1776476"/>
                    <a:pt x="98806" y="1755775"/>
                    <a:pt x="0" y="1710309"/>
                  </a:cubicBezTo>
                  <a:moveTo>
                    <a:pt x="616077" y="2417064"/>
                  </a:moveTo>
                  <a:cubicBezTo>
                    <a:pt x="570103" y="2431415"/>
                    <a:pt x="521970" y="2440940"/>
                    <a:pt x="472821" y="2445385"/>
                  </a:cubicBezTo>
                  <a:moveTo>
                    <a:pt x="1850009" y="2728214"/>
                  </a:moveTo>
                  <a:cubicBezTo>
                    <a:pt x="1815465" y="2687701"/>
                    <a:pt x="1786509" y="2644394"/>
                    <a:pt x="1763776" y="2599055"/>
                  </a:cubicBezTo>
                  <a:moveTo>
                    <a:pt x="3445637" y="2406142"/>
                  </a:moveTo>
                  <a:cubicBezTo>
                    <a:pt x="3440557" y="2454148"/>
                    <a:pt x="3429000" y="2501773"/>
                    <a:pt x="3411220" y="2547874"/>
                  </a:cubicBezTo>
                  <a:moveTo>
                    <a:pt x="4130802" y="1530350"/>
                  </a:moveTo>
                  <a:cubicBezTo>
                    <a:pt x="4389755" y="1628902"/>
                    <a:pt x="4553204" y="1835023"/>
                    <a:pt x="4550918" y="2060067"/>
                  </a:cubicBezTo>
                  <a:moveTo>
                    <a:pt x="5121783" y="966089"/>
                  </a:moveTo>
                  <a:cubicBezTo>
                    <a:pt x="5079873" y="1042797"/>
                    <a:pt x="5015865" y="1110742"/>
                    <a:pt x="4934712" y="1164717"/>
                  </a:cubicBezTo>
                  <a:moveTo>
                    <a:pt x="4672711" y="228981"/>
                  </a:moveTo>
                  <a:cubicBezTo>
                    <a:pt x="4679823" y="259969"/>
                    <a:pt x="4683125" y="291338"/>
                    <a:pt x="4682617" y="322834"/>
                  </a:cubicBezTo>
                  <a:moveTo>
                    <a:pt x="3478022" y="119634"/>
                  </a:moveTo>
                  <a:cubicBezTo>
                    <a:pt x="3502406" y="76327"/>
                    <a:pt x="3534664" y="36068"/>
                    <a:pt x="3573907" y="0"/>
                  </a:cubicBezTo>
                  <a:moveTo>
                    <a:pt x="2581783" y="176530"/>
                  </a:moveTo>
                  <a:cubicBezTo>
                    <a:pt x="2591689" y="140716"/>
                    <a:pt x="2607310" y="106045"/>
                    <a:pt x="2628138" y="73406"/>
                  </a:cubicBezTo>
                  <a:moveTo>
                    <a:pt x="1529842" y="211582"/>
                  </a:moveTo>
                  <a:cubicBezTo>
                    <a:pt x="1590802" y="239522"/>
                    <a:pt x="1647190" y="273177"/>
                    <a:pt x="1697863" y="311658"/>
                  </a:cubicBezTo>
                  <a:moveTo>
                    <a:pt x="254127" y="998347"/>
                  </a:moveTo>
                  <a:cubicBezTo>
                    <a:pt x="240792" y="963930"/>
                    <a:pt x="231013" y="928624"/>
                    <a:pt x="224790" y="893064"/>
                  </a:cubicBezTo>
                </a:path>
              </a:pathLst>
            </a:custGeom>
            <a:solidFill>
              <a:srgbClr val="000000">
                <a:alpha val="0"/>
              </a:srgbClr>
            </a:solidFill>
          </p:spPr>
        </p:sp>
        <p:sp>
          <p:nvSpPr>
            <p:cNvPr name="Freeform 43" id="43"/>
            <p:cNvSpPr/>
            <p:nvPr/>
          </p:nvSpPr>
          <p:spPr>
            <a:xfrm flipH="false" flipV="false" rot="0">
              <a:off x="-46609" y="-22098"/>
              <a:ext cx="5737352" cy="3324098"/>
            </a:xfrm>
            <a:custGeom>
              <a:avLst/>
              <a:gdLst/>
              <a:ahLst/>
              <a:cxnLst/>
              <a:rect r="r" b="b" t="t" l="l"/>
              <a:pathLst>
                <a:path h="3324098" w="5737352">
                  <a:moveTo>
                    <a:pt x="601345" y="1114298"/>
                  </a:moveTo>
                  <a:cubicBezTo>
                    <a:pt x="601345" y="1127506"/>
                    <a:pt x="591312" y="1138428"/>
                    <a:pt x="578104" y="1139571"/>
                  </a:cubicBezTo>
                  <a:cubicBezTo>
                    <a:pt x="564896" y="1140714"/>
                    <a:pt x="553212" y="1131570"/>
                    <a:pt x="550926" y="1118616"/>
                  </a:cubicBezTo>
                  <a:cubicBezTo>
                    <a:pt x="503555" y="846455"/>
                    <a:pt x="659638" y="580771"/>
                    <a:pt x="944753" y="432054"/>
                  </a:cubicBezTo>
                  <a:cubicBezTo>
                    <a:pt x="1229614" y="283591"/>
                    <a:pt x="1597025" y="275336"/>
                    <a:pt x="1892173" y="410464"/>
                  </a:cubicBezTo>
                  <a:lnTo>
                    <a:pt x="1881632" y="433578"/>
                  </a:lnTo>
                  <a:lnTo>
                    <a:pt x="1881632" y="408178"/>
                  </a:lnTo>
                  <a:lnTo>
                    <a:pt x="1881632" y="433578"/>
                  </a:lnTo>
                  <a:lnTo>
                    <a:pt x="1860550" y="419354"/>
                  </a:lnTo>
                  <a:cubicBezTo>
                    <a:pt x="1967484" y="261620"/>
                    <a:pt x="2161667" y="154813"/>
                    <a:pt x="2382393" y="128270"/>
                  </a:cubicBezTo>
                  <a:cubicBezTo>
                    <a:pt x="2603119" y="101727"/>
                    <a:pt x="2828163" y="158115"/>
                    <a:pt x="2988945" y="282067"/>
                  </a:cubicBezTo>
                  <a:cubicBezTo>
                    <a:pt x="2995168" y="286893"/>
                    <a:pt x="2998851" y="294259"/>
                    <a:pt x="2998851" y="302133"/>
                  </a:cubicBezTo>
                  <a:lnTo>
                    <a:pt x="2973451" y="302133"/>
                  </a:lnTo>
                  <a:lnTo>
                    <a:pt x="2951988" y="288417"/>
                  </a:lnTo>
                  <a:cubicBezTo>
                    <a:pt x="3044190" y="143891"/>
                    <a:pt x="3223006" y="49149"/>
                    <a:pt x="3423031" y="34417"/>
                  </a:cubicBezTo>
                  <a:lnTo>
                    <a:pt x="3424936" y="59690"/>
                  </a:lnTo>
                  <a:lnTo>
                    <a:pt x="3423031" y="34417"/>
                  </a:lnTo>
                  <a:cubicBezTo>
                    <a:pt x="3623183" y="19558"/>
                    <a:pt x="3820541" y="86360"/>
                    <a:pt x="3944747" y="213741"/>
                  </a:cubicBezTo>
                  <a:lnTo>
                    <a:pt x="3926586" y="231521"/>
                  </a:lnTo>
                  <a:lnTo>
                    <a:pt x="3926586" y="206121"/>
                  </a:lnTo>
                  <a:lnTo>
                    <a:pt x="3926586" y="231521"/>
                  </a:lnTo>
                  <a:lnTo>
                    <a:pt x="3909441" y="212852"/>
                  </a:lnTo>
                  <a:cubicBezTo>
                    <a:pt x="4073525" y="62103"/>
                    <a:pt x="4332097" y="0"/>
                    <a:pt x="4573524" y="50546"/>
                  </a:cubicBezTo>
                  <a:lnTo>
                    <a:pt x="4568317" y="75438"/>
                  </a:lnTo>
                  <a:lnTo>
                    <a:pt x="4573524" y="50546"/>
                  </a:lnTo>
                  <a:cubicBezTo>
                    <a:pt x="4814824" y="101092"/>
                    <a:pt x="5002022" y="256921"/>
                    <a:pt x="5047869" y="455803"/>
                  </a:cubicBezTo>
                  <a:lnTo>
                    <a:pt x="5023104" y="461518"/>
                  </a:lnTo>
                  <a:lnTo>
                    <a:pt x="4997704" y="461518"/>
                  </a:lnTo>
                  <a:cubicBezTo>
                    <a:pt x="4997704" y="453898"/>
                    <a:pt x="5001133" y="446532"/>
                    <a:pt x="5007102" y="441833"/>
                  </a:cubicBezTo>
                  <a:cubicBezTo>
                    <a:pt x="5013071" y="437134"/>
                    <a:pt x="5020818" y="435102"/>
                    <a:pt x="5028438" y="436753"/>
                  </a:cubicBezTo>
                  <a:cubicBezTo>
                    <a:pt x="5226304" y="478917"/>
                    <a:pt x="5393182" y="586740"/>
                    <a:pt x="5484241" y="734441"/>
                  </a:cubicBezTo>
                  <a:lnTo>
                    <a:pt x="5462651" y="747776"/>
                  </a:lnTo>
                  <a:lnTo>
                    <a:pt x="5484241" y="734441"/>
                  </a:lnTo>
                  <a:cubicBezTo>
                    <a:pt x="5575681" y="882904"/>
                    <a:pt x="5580761" y="1055878"/>
                    <a:pt x="5497703" y="1207643"/>
                  </a:cubicBezTo>
                  <a:lnTo>
                    <a:pt x="5475478" y="1195451"/>
                  </a:lnTo>
                  <a:lnTo>
                    <a:pt x="5493639" y="1177671"/>
                  </a:lnTo>
                  <a:cubicBezTo>
                    <a:pt x="5690108" y="1377696"/>
                    <a:pt x="5737352" y="1646555"/>
                    <a:pt x="5614543" y="1882394"/>
                  </a:cubicBezTo>
                  <a:lnTo>
                    <a:pt x="5592064" y="1870710"/>
                  </a:lnTo>
                  <a:lnTo>
                    <a:pt x="5614543" y="1882394"/>
                  </a:lnTo>
                  <a:cubicBezTo>
                    <a:pt x="5492369" y="2116836"/>
                    <a:pt x="5222367" y="2280158"/>
                    <a:pt x="4908042" y="2315210"/>
                  </a:cubicBezTo>
                  <a:lnTo>
                    <a:pt x="4905248" y="2289937"/>
                  </a:lnTo>
                  <a:lnTo>
                    <a:pt x="4930648" y="2290191"/>
                  </a:lnTo>
                  <a:cubicBezTo>
                    <a:pt x="4928362" y="2514092"/>
                    <a:pt x="4771644" y="2715768"/>
                    <a:pt x="4527677" y="2820543"/>
                  </a:cubicBezTo>
                  <a:cubicBezTo>
                    <a:pt x="4283710" y="2925318"/>
                    <a:pt x="3987038" y="2918841"/>
                    <a:pt x="3750818" y="2803525"/>
                  </a:cubicBezTo>
                  <a:lnTo>
                    <a:pt x="3761994" y="2780665"/>
                  </a:lnTo>
                  <a:lnTo>
                    <a:pt x="3785743" y="2789809"/>
                  </a:lnTo>
                  <a:cubicBezTo>
                    <a:pt x="3683762" y="3054096"/>
                    <a:pt x="3398774" y="3244596"/>
                    <a:pt x="3058287" y="3284347"/>
                  </a:cubicBezTo>
                  <a:cubicBezTo>
                    <a:pt x="2717800" y="3324098"/>
                    <a:pt x="2376297" y="3206623"/>
                    <a:pt x="2182368" y="2979166"/>
                  </a:cubicBezTo>
                  <a:lnTo>
                    <a:pt x="2201672" y="2962656"/>
                  </a:lnTo>
                  <a:lnTo>
                    <a:pt x="2212467" y="2985643"/>
                  </a:lnTo>
                  <a:cubicBezTo>
                    <a:pt x="1977390" y="3096514"/>
                    <a:pt x="1696085" y="3128264"/>
                    <a:pt x="1431417" y="3074162"/>
                  </a:cubicBezTo>
                  <a:cubicBezTo>
                    <a:pt x="1166749" y="3020060"/>
                    <a:pt x="939419" y="2884424"/>
                    <a:pt x="801751" y="2695956"/>
                  </a:cubicBezTo>
                  <a:cubicBezTo>
                    <a:pt x="796163" y="2688209"/>
                    <a:pt x="795274" y="2678049"/>
                    <a:pt x="799592" y="2669413"/>
                  </a:cubicBezTo>
                  <a:cubicBezTo>
                    <a:pt x="803910" y="2660777"/>
                    <a:pt x="812673" y="2655570"/>
                    <a:pt x="822198" y="2655570"/>
                  </a:cubicBezTo>
                  <a:cubicBezTo>
                    <a:pt x="835787" y="2655570"/>
                    <a:pt x="846963" y="2666238"/>
                    <a:pt x="847598" y="2679827"/>
                  </a:cubicBezTo>
                  <a:cubicBezTo>
                    <a:pt x="848233" y="2693416"/>
                    <a:pt x="838073" y="2705100"/>
                    <a:pt x="824484" y="2706243"/>
                  </a:cubicBezTo>
                  <a:cubicBezTo>
                    <a:pt x="582549" y="2728341"/>
                    <a:pt x="345186" y="2630805"/>
                    <a:pt x="232283" y="2456434"/>
                  </a:cubicBezTo>
                  <a:lnTo>
                    <a:pt x="253619" y="2442591"/>
                  </a:lnTo>
                  <a:lnTo>
                    <a:pt x="232283" y="2456434"/>
                  </a:lnTo>
                  <a:cubicBezTo>
                    <a:pt x="117983" y="2279904"/>
                    <a:pt x="158496" y="2066798"/>
                    <a:pt x="328930" y="1924812"/>
                  </a:cubicBezTo>
                  <a:cubicBezTo>
                    <a:pt x="333502" y="1921002"/>
                    <a:pt x="339217" y="1918970"/>
                    <a:pt x="345186" y="1918970"/>
                  </a:cubicBezTo>
                  <a:lnTo>
                    <a:pt x="345186" y="1944370"/>
                  </a:lnTo>
                  <a:lnTo>
                    <a:pt x="334518" y="1967484"/>
                  </a:lnTo>
                  <a:cubicBezTo>
                    <a:pt x="116840" y="1867027"/>
                    <a:pt x="0" y="1664716"/>
                    <a:pt x="55626" y="1463040"/>
                  </a:cubicBezTo>
                  <a:lnTo>
                    <a:pt x="80137" y="1469771"/>
                  </a:lnTo>
                  <a:lnTo>
                    <a:pt x="55626" y="1463040"/>
                  </a:lnTo>
                  <a:cubicBezTo>
                    <a:pt x="110744" y="1263396"/>
                    <a:pt x="320421" y="1119124"/>
                    <a:pt x="569214" y="1099058"/>
                  </a:cubicBezTo>
                  <a:lnTo>
                    <a:pt x="571246" y="1124331"/>
                  </a:lnTo>
                  <a:lnTo>
                    <a:pt x="548259" y="1113536"/>
                  </a:lnTo>
                  <a:lnTo>
                    <a:pt x="552958" y="1103503"/>
                  </a:lnTo>
                  <a:cubicBezTo>
                    <a:pt x="558038" y="1092708"/>
                    <a:pt x="569849" y="1086993"/>
                    <a:pt x="581533" y="1089533"/>
                  </a:cubicBezTo>
                  <a:cubicBezTo>
                    <a:pt x="593217" y="1092073"/>
                    <a:pt x="601345" y="1102487"/>
                    <a:pt x="601345" y="1114298"/>
                  </a:cubicBezTo>
                  <a:moveTo>
                    <a:pt x="550545" y="1114298"/>
                  </a:moveTo>
                  <a:lnTo>
                    <a:pt x="575945" y="1114298"/>
                  </a:lnTo>
                  <a:lnTo>
                    <a:pt x="598932" y="1125093"/>
                  </a:lnTo>
                  <a:lnTo>
                    <a:pt x="594233" y="1135126"/>
                  </a:lnTo>
                  <a:cubicBezTo>
                    <a:pt x="590296" y="1143381"/>
                    <a:pt x="582422" y="1148842"/>
                    <a:pt x="573278" y="1149604"/>
                  </a:cubicBezTo>
                  <a:cubicBezTo>
                    <a:pt x="338963" y="1168654"/>
                    <a:pt x="152400" y="1303274"/>
                    <a:pt x="104648" y="1476502"/>
                  </a:cubicBezTo>
                  <a:cubicBezTo>
                    <a:pt x="57404" y="1647952"/>
                    <a:pt x="154432" y="1828419"/>
                    <a:pt x="355727" y="1921002"/>
                  </a:cubicBezTo>
                  <a:cubicBezTo>
                    <a:pt x="366522" y="1925955"/>
                    <a:pt x="372491" y="1937893"/>
                    <a:pt x="369951" y="1949450"/>
                  </a:cubicBezTo>
                  <a:cubicBezTo>
                    <a:pt x="367411" y="1961007"/>
                    <a:pt x="357124" y="1969389"/>
                    <a:pt x="345186" y="1969389"/>
                  </a:cubicBezTo>
                  <a:lnTo>
                    <a:pt x="345186" y="1943989"/>
                  </a:lnTo>
                  <a:lnTo>
                    <a:pt x="361442" y="1963547"/>
                  </a:lnTo>
                  <a:cubicBezTo>
                    <a:pt x="208661" y="2090928"/>
                    <a:pt x="176022" y="2275840"/>
                    <a:pt x="274955" y="2428494"/>
                  </a:cubicBezTo>
                  <a:cubicBezTo>
                    <a:pt x="375285" y="2583434"/>
                    <a:pt x="592074" y="2676144"/>
                    <a:pt x="819912" y="2655316"/>
                  </a:cubicBezTo>
                  <a:lnTo>
                    <a:pt x="822198" y="2680589"/>
                  </a:lnTo>
                  <a:lnTo>
                    <a:pt x="822198" y="2705989"/>
                  </a:lnTo>
                  <a:lnTo>
                    <a:pt x="822198" y="2680589"/>
                  </a:lnTo>
                  <a:lnTo>
                    <a:pt x="842772" y="2665603"/>
                  </a:lnTo>
                  <a:cubicBezTo>
                    <a:pt x="971804" y="2842260"/>
                    <a:pt x="1187196" y="2972054"/>
                    <a:pt x="1441577" y="3023997"/>
                  </a:cubicBezTo>
                  <a:lnTo>
                    <a:pt x="1436497" y="3048889"/>
                  </a:lnTo>
                  <a:lnTo>
                    <a:pt x="1441577" y="3023997"/>
                  </a:lnTo>
                  <a:cubicBezTo>
                    <a:pt x="1695958" y="3075940"/>
                    <a:pt x="1966087" y="3045206"/>
                    <a:pt x="2190750" y="2939288"/>
                  </a:cubicBezTo>
                  <a:cubicBezTo>
                    <a:pt x="2201164" y="2934335"/>
                    <a:pt x="2213483" y="2937002"/>
                    <a:pt x="2220976" y="2945765"/>
                  </a:cubicBezTo>
                  <a:cubicBezTo>
                    <a:pt x="2402078" y="3158109"/>
                    <a:pt x="2725420" y="3271647"/>
                    <a:pt x="3052318" y="3233547"/>
                  </a:cubicBezTo>
                  <a:lnTo>
                    <a:pt x="3055239" y="3258820"/>
                  </a:lnTo>
                  <a:lnTo>
                    <a:pt x="3052318" y="3233547"/>
                  </a:lnTo>
                  <a:cubicBezTo>
                    <a:pt x="3379343" y="3195447"/>
                    <a:pt x="3644773" y="3013329"/>
                    <a:pt x="3738245" y="2771140"/>
                  </a:cubicBezTo>
                  <a:cubicBezTo>
                    <a:pt x="3740785" y="2764536"/>
                    <a:pt x="3745992" y="2759202"/>
                    <a:pt x="3752596" y="2756662"/>
                  </a:cubicBezTo>
                  <a:cubicBezTo>
                    <a:pt x="3759200" y="2754122"/>
                    <a:pt x="3766566" y="2754376"/>
                    <a:pt x="3773043" y="2757424"/>
                  </a:cubicBezTo>
                  <a:cubicBezTo>
                    <a:pt x="3995801" y="2866136"/>
                    <a:pt x="4277233" y="2872232"/>
                    <a:pt x="4507611" y="2773426"/>
                  </a:cubicBezTo>
                  <a:lnTo>
                    <a:pt x="4517644" y="2796794"/>
                  </a:lnTo>
                  <a:lnTo>
                    <a:pt x="4507611" y="2773426"/>
                  </a:lnTo>
                  <a:cubicBezTo>
                    <a:pt x="4737989" y="2674493"/>
                    <a:pt x="4877689" y="2488184"/>
                    <a:pt x="4879848" y="2289302"/>
                  </a:cubicBezTo>
                  <a:cubicBezTo>
                    <a:pt x="4879975" y="2276475"/>
                    <a:pt x="4889627" y="2265807"/>
                    <a:pt x="4902454" y="2264283"/>
                  </a:cubicBezTo>
                  <a:cubicBezTo>
                    <a:pt x="5204079" y="2230501"/>
                    <a:pt x="5456936" y="2074545"/>
                    <a:pt x="5569585" y="1858518"/>
                  </a:cubicBezTo>
                  <a:cubicBezTo>
                    <a:pt x="5681472" y="1643888"/>
                    <a:pt x="5640070" y="1398524"/>
                    <a:pt x="5457571" y="1212850"/>
                  </a:cubicBezTo>
                  <a:cubicBezTo>
                    <a:pt x="5449697" y="1204849"/>
                    <a:pt x="5448046" y="1192657"/>
                    <a:pt x="5453380" y="1182878"/>
                  </a:cubicBezTo>
                  <a:cubicBezTo>
                    <a:pt x="5527548" y="1047369"/>
                    <a:pt x="5523230" y="893826"/>
                    <a:pt x="5441188" y="760730"/>
                  </a:cubicBezTo>
                  <a:cubicBezTo>
                    <a:pt x="5358765" y="626999"/>
                    <a:pt x="5205095" y="526034"/>
                    <a:pt x="5018024" y="486029"/>
                  </a:cubicBezTo>
                  <a:lnTo>
                    <a:pt x="5023358" y="461137"/>
                  </a:lnTo>
                  <a:lnTo>
                    <a:pt x="5048758" y="461137"/>
                  </a:lnTo>
                  <a:cubicBezTo>
                    <a:pt x="5048758" y="474091"/>
                    <a:pt x="5039106" y="484886"/>
                    <a:pt x="5026279" y="486410"/>
                  </a:cubicBezTo>
                  <a:cubicBezTo>
                    <a:pt x="5013452" y="487934"/>
                    <a:pt x="5001514" y="479425"/>
                    <a:pt x="4998593" y="466852"/>
                  </a:cubicBezTo>
                  <a:cubicBezTo>
                    <a:pt x="4958334" y="292608"/>
                    <a:pt x="4791202" y="147701"/>
                    <a:pt x="4563364" y="99949"/>
                  </a:cubicBezTo>
                  <a:cubicBezTo>
                    <a:pt x="4335653" y="52197"/>
                    <a:pt x="4094480" y="111760"/>
                    <a:pt x="3944239" y="250063"/>
                  </a:cubicBezTo>
                  <a:cubicBezTo>
                    <a:pt x="3939540" y="254381"/>
                    <a:pt x="3933444" y="256794"/>
                    <a:pt x="3927094" y="256794"/>
                  </a:cubicBezTo>
                  <a:cubicBezTo>
                    <a:pt x="3920236" y="256794"/>
                    <a:pt x="3913632" y="254000"/>
                    <a:pt x="3908933" y="249174"/>
                  </a:cubicBezTo>
                  <a:cubicBezTo>
                    <a:pt x="3796919" y="134239"/>
                    <a:pt x="3615055" y="71120"/>
                    <a:pt x="3427349" y="84963"/>
                  </a:cubicBezTo>
                  <a:cubicBezTo>
                    <a:pt x="3239643" y="98806"/>
                    <a:pt x="3077083" y="187452"/>
                    <a:pt x="2995295" y="315722"/>
                  </a:cubicBezTo>
                  <a:cubicBezTo>
                    <a:pt x="2989199" y="325247"/>
                    <a:pt x="2977642" y="329565"/>
                    <a:pt x="2966720" y="326390"/>
                  </a:cubicBezTo>
                  <a:cubicBezTo>
                    <a:pt x="2955798" y="323215"/>
                    <a:pt x="2948432" y="313309"/>
                    <a:pt x="2948432" y="302006"/>
                  </a:cubicBezTo>
                  <a:lnTo>
                    <a:pt x="2973832" y="302006"/>
                  </a:lnTo>
                  <a:lnTo>
                    <a:pt x="2958338" y="322072"/>
                  </a:lnTo>
                  <a:cubicBezTo>
                    <a:pt x="2809113" y="207137"/>
                    <a:pt x="2598039" y="153289"/>
                    <a:pt x="2388743" y="178435"/>
                  </a:cubicBezTo>
                  <a:lnTo>
                    <a:pt x="2385695" y="153162"/>
                  </a:lnTo>
                  <a:lnTo>
                    <a:pt x="2388743" y="178435"/>
                  </a:lnTo>
                  <a:cubicBezTo>
                    <a:pt x="2179447" y="203581"/>
                    <a:pt x="1999996" y="304419"/>
                    <a:pt x="1902841" y="447675"/>
                  </a:cubicBezTo>
                  <a:cubicBezTo>
                    <a:pt x="1898142" y="454660"/>
                    <a:pt x="1890268" y="458851"/>
                    <a:pt x="1881759" y="458851"/>
                  </a:cubicBezTo>
                  <a:cubicBezTo>
                    <a:pt x="1878076" y="458851"/>
                    <a:pt x="1874520" y="458089"/>
                    <a:pt x="1871218" y="456565"/>
                  </a:cubicBezTo>
                  <a:cubicBezTo>
                    <a:pt x="1590167" y="327787"/>
                    <a:pt x="1239266" y="335788"/>
                    <a:pt x="968375" y="477012"/>
                  </a:cubicBezTo>
                  <a:lnTo>
                    <a:pt x="956691" y="454533"/>
                  </a:lnTo>
                  <a:lnTo>
                    <a:pt x="968375" y="477012"/>
                  </a:lnTo>
                  <a:cubicBezTo>
                    <a:pt x="697865" y="617982"/>
                    <a:pt x="558419" y="864489"/>
                    <a:pt x="601091" y="1109726"/>
                  </a:cubicBezTo>
                  <a:lnTo>
                    <a:pt x="575945" y="1114298"/>
                  </a:lnTo>
                  <a:lnTo>
                    <a:pt x="550545" y="1114298"/>
                  </a:lnTo>
                  <a:close/>
                </a:path>
              </a:pathLst>
            </a:custGeom>
            <a:solidFill>
              <a:srgbClr val="2B522D"/>
            </a:solidFill>
          </p:spPr>
        </p:sp>
        <p:sp>
          <p:nvSpPr>
            <p:cNvPr name="Freeform 44" id="44"/>
            <p:cNvSpPr/>
            <p:nvPr/>
          </p:nvSpPr>
          <p:spPr>
            <a:xfrm flipH="false" flipV="false" rot="0">
              <a:off x="1538478" y="3519043"/>
              <a:ext cx="230124" cy="228854"/>
            </a:xfrm>
            <a:custGeom>
              <a:avLst/>
              <a:gdLst/>
              <a:ahLst/>
              <a:cxnLst/>
              <a:rect r="r" b="b" t="t" l="l"/>
              <a:pathLst>
                <a:path h="228854" w="230124">
                  <a:moveTo>
                    <a:pt x="230124" y="114427"/>
                  </a:moveTo>
                  <a:cubicBezTo>
                    <a:pt x="230124" y="177800"/>
                    <a:pt x="178435" y="228854"/>
                    <a:pt x="115062" y="228854"/>
                  </a:cubicBezTo>
                  <a:lnTo>
                    <a:pt x="115062" y="203454"/>
                  </a:lnTo>
                  <a:lnTo>
                    <a:pt x="115062" y="228854"/>
                  </a:lnTo>
                  <a:cubicBezTo>
                    <a:pt x="51689" y="228854"/>
                    <a:pt x="0" y="177800"/>
                    <a:pt x="0" y="114427"/>
                  </a:cubicBezTo>
                  <a:lnTo>
                    <a:pt x="25400" y="114427"/>
                  </a:lnTo>
                  <a:lnTo>
                    <a:pt x="0" y="114427"/>
                  </a:lnTo>
                  <a:cubicBezTo>
                    <a:pt x="0" y="51054"/>
                    <a:pt x="51689" y="0"/>
                    <a:pt x="115062" y="0"/>
                  </a:cubicBezTo>
                  <a:lnTo>
                    <a:pt x="115062" y="25400"/>
                  </a:lnTo>
                  <a:lnTo>
                    <a:pt x="115062" y="0"/>
                  </a:lnTo>
                  <a:cubicBezTo>
                    <a:pt x="178435" y="0"/>
                    <a:pt x="230124" y="51054"/>
                    <a:pt x="230124" y="114427"/>
                  </a:cubicBezTo>
                  <a:lnTo>
                    <a:pt x="204724" y="114427"/>
                  </a:lnTo>
                  <a:lnTo>
                    <a:pt x="230124" y="114427"/>
                  </a:lnTo>
                  <a:moveTo>
                    <a:pt x="179324" y="114427"/>
                  </a:moveTo>
                  <a:cubicBezTo>
                    <a:pt x="179324" y="79375"/>
                    <a:pt x="150749" y="50800"/>
                    <a:pt x="115062" y="50800"/>
                  </a:cubicBezTo>
                  <a:cubicBezTo>
                    <a:pt x="79375" y="50800"/>
                    <a:pt x="50800" y="79502"/>
                    <a:pt x="50800" y="114427"/>
                  </a:cubicBezTo>
                  <a:cubicBezTo>
                    <a:pt x="50800" y="149352"/>
                    <a:pt x="79375" y="178054"/>
                    <a:pt x="115062" y="178054"/>
                  </a:cubicBezTo>
                  <a:cubicBezTo>
                    <a:pt x="150749" y="178054"/>
                    <a:pt x="179324" y="149352"/>
                    <a:pt x="179324" y="114427"/>
                  </a:cubicBezTo>
                  <a:close/>
                </a:path>
              </a:pathLst>
            </a:custGeom>
            <a:solidFill>
              <a:srgbClr val="2B522D"/>
            </a:solidFill>
          </p:spPr>
        </p:sp>
        <p:sp>
          <p:nvSpPr>
            <p:cNvPr name="Freeform 45" id="45"/>
            <p:cNvSpPr/>
            <p:nvPr/>
          </p:nvSpPr>
          <p:spPr>
            <a:xfrm flipH="false" flipV="false" rot="0">
              <a:off x="1512443" y="3320288"/>
              <a:ext cx="409448" cy="407162"/>
            </a:xfrm>
            <a:custGeom>
              <a:avLst/>
              <a:gdLst/>
              <a:ahLst/>
              <a:cxnLst/>
              <a:rect r="r" b="b" t="t" l="l"/>
              <a:pathLst>
                <a:path h="407162" w="409448">
                  <a:moveTo>
                    <a:pt x="409448" y="203581"/>
                  </a:moveTo>
                  <a:cubicBezTo>
                    <a:pt x="409448" y="316230"/>
                    <a:pt x="317627" y="407162"/>
                    <a:pt x="204724" y="407162"/>
                  </a:cubicBezTo>
                  <a:lnTo>
                    <a:pt x="204724" y="381762"/>
                  </a:lnTo>
                  <a:lnTo>
                    <a:pt x="204724" y="407162"/>
                  </a:lnTo>
                  <a:cubicBezTo>
                    <a:pt x="91821" y="407162"/>
                    <a:pt x="0" y="316230"/>
                    <a:pt x="0" y="203581"/>
                  </a:cubicBezTo>
                  <a:lnTo>
                    <a:pt x="25400" y="203581"/>
                  </a:lnTo>
                  <a:lnTo>
                    <a:pt x="0" y="203581"/>
                  </a:lnTo>
                  <a:cubicBezTo>
                    <a:pt x="0" y="90932"/>
                    <a:pt x="91821" y="0"/>
                    <a:pt x="204724" y="0"/>
                  </a:cubicBezTo>
                  <a:lnTo>
                    <a:pt x="204724" y="25400"/>
                  </a:lnTo>
                  <a:lnTo>
                    <a:pt x="204724" y="0"/>
                  </a:lnTo>
                  <a:cubicBezTo>
                    <a:pt x="317627" y="0"/>
                    <a:pt x="409448" y="90932"/>
                    <a:pt x="409448" y="203581"/>
                  </a:cubicBezTo>
                  <a:lnTo>
                    <a:pt x="384048" y="203581"/>
                  </a:lnTo>
                  <a:lnTo>
                    <a:pt x="409448" y="203581"/>
                  </a:lnTo>
                  <a:moveTo>
                    <a:pt x="358648" y="203581"/>
                  </a:moveTo>
                  <a:cubicBezTo>
                    <a:pt x="358648" y="119380"/>
                    <a:pt x="289814" y="50800"/>
                    <a:pt x="204724" y="50800"/>
                  </a:cubicBezTo>
                  <a:cubicBezTo>
                    <a:pt x="119634" y="50800"/>
                    <a:pt x="50800" y="119380"/>
                    <a:pt x="50800" y="203581"/>
                  </a:cubicBezTo>
                  <a:cubicBezTo>
                    <a:pt x="50800" y="287782"/>
                    <a:pt x="119634" y="356362"/>
                    <a:pt x="204724" y="356362"/>
                  </a:cubicBezTo>
                  <a:cubicBezTo>
                    <a:pt x="289814" y="356362"/>
                    <a:pt x="358648" y="287782"/>
                    <a:pt x="358648" y="203581"/>
                  </a:cubicBezTo>
                  <a:close/>
                </a:path>
              </a:pathLst>
            </a:custGeom>
            <a:solidFill>
              <a:srgbClr val="2B522D"/>
            </a:solidFill>
          </p:spPr>
        </p:sp>
        <p:sp>
          <p:nvSpPr>
            <p:cNvPr name="Freeform 46" id="46"/>
            <p:cNvSpPr/>
            <p:nvPr/>
          </p:nvSpPr>
          <p:spPr>
            <a:xfrm flipH="false" flipV="false" rot="0">
              <a:off x="1575689" y="2967355"/>
              <a:ext cx="589026" cy="585216"/>
            </a:xfrm>
            <a:custGeom>
              <a:avLst/>
              <a:gdLst/>
              <a:ahLst/>
              <a:cxnLst/>
              <a:rect r="r" b="b" t="t" l="l"/>
              <a:pathLst>
                <a:path h="585216" w="589026">
                  <a:moveTo>
                    <a:pt x="589026" y="292608"/>
                  </a:moveTo>
                  <a:cubicBezTo>
                    <a:pt x="589026" y="454406"/>
                    <a:pt x="457073" y="585216"/>
                    <a:pt x="294513" y="585216"/>
                  </a:cubicBezTo>
                  <a:lnTo>
                    <a:pt x="294513" y="559816"/>
                  </a:lnTo>
                  <a:lnTo>
                    <a:pt x="294513" y="585216"/>
                  </a:lnTo>
                  <a:cubicBezTo>
                    <a:pt x="132080" y="585216"/>
                    <a:pt x="0" y="454406"/>
                    <a:pt x="0" y="292608"/>
                  </a:cubicBezTo>
                  <a:lnTo>
                    <a:pt x="25400" y="292608"/>
                  </a:lnTo>
                  <a:lnTo>
                    <a:pt x="0" y="292608"/>
                  </a:lnTo>
                  <a:cubicBezTo>
                    <a:pt x="0" y="130810"/>
                    <a:pt x="131953" y="0"/>
                    <a:pt x="294513" y="0"/>
                  </a:cubicBezTo>
                  <a:lnTo>
                    <a:pt x="294513" y="25400"/>
                  </a:lnTo>
                  <a:lnTo>
                    <a:pt x="294513" y="0"/>
                  </a:lnTo>
                  <a:cubicBezTo>
                    <a:pt x="456946" y="0"/>
                    <a:pt x="589026" y="130810"/>
                    <a:pt x="589026" y="292608"/>
                  </a:cubicBezTo>
                  <a:lnTo>
                    <a:pt x="563626" y="292608"/>
                  </a:lnTo>
                  <a:lnTo>
                    <a:pt x="589026" y="292608"/>
                  </a:lnTo>
                  <a:moveTo>
                    <a:pt x="538226" y="292608"/>
                  </a:moveTo>
                  <a:cubicBezTo>
                    <a:pt x="538226" y="159131"/>
                    <a:pt x="429260" y="50800"/>
                    <a:pt x="294513" y="50800"/>
                  </a:cubicBezTo>
                  <a:cubicBezTo>
                    <a:pt x="159766" y="50800"/>
                    <a:pt x="50800" y="159258"/>
                    <a:pt x="50800" y="292608"/>
                  </a:cubicBezTo>
                  <a:cubicBezTo>
                    <a:pt x="50800" y="425958"/>
                    <a:pt x="159766" y="534416"/>
                    <a:pt x="294513" y="534416"/>
                  </a:cubicBezTo>
                  <a:cubicBezTo>
                    <a:pt x="429260" y="534416"/>
                    <a:pt x="538226" y="425958"/>
                    <a:pt x="538226" y="292608"/>
                  </a:cubicBezTo>
                  <a:close/>
                </a:path>
              </a:pathLst>
            </a:custGeom>
            <a:solidFill>
              <a:srgbClr val="2B522D"/>
            </a:solidFill>
          </p:spPr>
        </p:sp>
        <p:sp>
          <p:nvSpPr>
            <p:cNvPr name="Freeform 47" id="47"/>
            <p:cNvSpPr/>
            <p:nvPr/>
          </p:nvSpPr>
          <p:spPr>
            <a:xfrm flipH="false" flipV="false" rot="0">
              <a:off x="293878" y="180467"/>
              <a:ext cx="5121402" cy="2662047"/>
            </a:xfrm>
            <a:custGeom>
              <a:avLst/>
              <a:gdLst/>
              <a:ahLst/>
              <a:cxnLst/>
              <a:rect r="r" b="b" t="t" l="l"/>
              <a:pathLst>
                <a:path h="2662047" w="5121402">
                  <a:moveTo>
                    <a:pt x="339471" y="1813687"/>
                  </a:moveTo>
                  <a:cubicBezTo>
                    <a:pt x="221234" y="1820926"/>
                    <a:pt x="102870" y="1799590"/>
                    <a:pt x="0" y="1752219"/>
                  </a:cubicBezTo>
                  <a:lnTo>
                    <a:pt x="21209" y="1706118"/>
                  </a:lnTo>
                  <a:cubicBezTo>
                    <a:pt x="116078" y="1749806"/>
                    <a:pt x="226060" y="1769745"/>
                    <a:pt x="336296" y="1763014"/>
                  </a:cubicBezTo>
                  <a:close/>
                  <a:moveTo>
                    <a:pt x="623570" y="2410587"/>
                  </a:moveTo>
                  <a:lnTo>
                    <a:pt x="623570" y="2385187"/>
                  </a:lnTo>
                  <a:lnTo>
                    <a:pt x="631063" y="2409444"/>
                  </a:lnTo>
                  <a:cubicBezTo>
                    <a:pt x="583438" y="2424303"/>
                    <a:pt x="533527" y="2434209"/>
                    <a:pt x="482600" y="2438781"/>
                  </a:cubicBezTo>
                  <a:lnTo>
                    <a:pt x="478028" y="2388235"/>
                  </a:lnTo>
                  <a:cubicBezTo>
                    <a:pt x="525399" y="2383917"/>
                    <a:pt x="571754" y="2374773"/>
                    <a:pt x="615950" y="2360930"/>
                  </a:cubicBezTo>
                  <a:cubicBezTo>
                    <a:pt x="618363" y="2360168"/>
                    <a:pt x="620903" y="2359787"/>
                    <a:pt x="623443" y="2359787"/>
                  </a:cubicBezTo>
                  <a:close/>
                  <a:moveTo>
                    <a:pt x="1838071" y="2662047"/>
                  </a:moveTo>
                  <a:cubicBezTo>
                    <a:pt x="1802257" y="2620010"/>
                    <a:pt x="1772158" y="2575052"/>
                    <a:pt x="1748409" y="2527808"/>
                  </a:cubicBezTo>
                  <a:lnTo>
                    <a:pt x="1793748" y="2504948"/>
                  </a:lnTo>
                  <a:cubicBezTo>
                    <a:pt x="1815592" y="2548382"/>
                    <a:pt x="1843405" y="2590038"/>
                    <a:pt x="1876679" y="2629027"/>
                  </a:cubicBezTo>
                  <a:close/>
                  <a:moveTo>
                    <a:pt x="3516884" y="2293112"/>
                  </a:moveTo>
                  <a:cubicBezTo>
                    <a:pt x="3511550" y="2343404"/>
                    <a:pt x="3499485" y="2393188"/>
                    <a:pt x="3480816" y="2441321"/>
                  </a:cubicBezTo>
                  <a:lnTo>
                    <a:pt x="3433445" y="2423033"/>
                  </a:lnTo>
                  <a:cubicBezTo>
                    <a:pt x="3450463" y="2378964"/>
                    <a:pt x="3461512" y="2333625"/>
                    <a:pt x="3466338" y="2287778"/>
                  </a:cubicBezTo>
                  <a:close/>
                  <a:moveTo>
                    <a:pt x="4135247" y="1385570"/>
                  </a:moveTo>
                  <a:cubicBezTo>
                    <a:pt x="4401312" y="1486789"/>
                    <a:pt x="4574159" y="1700784"/>
                    <a:pt x="4571746" y="1939290"/>
                  </a:cubicBezTo>
                  <a:lnTo>
                    <a:pt x="4520946" y="1938782"/>
                  </a:lnTo>
                  <a:cubicBezTo>
                    <a:pt x="4523105" y="1727200"/>
                    <a:pt x="4369181" y="1528953"/>
                    <a:pt x="4117213" y="1433068"/>
                  </a:cubicBezTo>
                  <a:close/>
                  <a:moveTo>
                    <a:pt x="5121402" y="904748"/>
                  </a:moveTo>
                  <a:cubicBezTo>
                    <a:pt x="5077333" y="985393"/>
                    <a:pt x="5010277" y="1056386"/>
                    <a:pt x="4926076" y="1112393"/>
                  </a:cubicBezTo>
                  <a:lnTo>
                    <a:pt x="4897882" y="1070102"/>
                  </a:lnTo>
                  <a:cubicBezTo>
                    <a:pt x="4975987" y="1018159"/>
                    <a:pt x="5036947" y="953008"/>
                    <a:pt x="5076698" y="880364"/>
                  </a:cubicBezTo>
                  <a:close/>
                  <a:moveTo>
                    <a:pt x="4708144" y="242062"/>
                  </a:moveTo>
                  <a:cubicBezTo>
                    <a:pt x="4715764" y="275082"/>
                    <a:pt x="4719320" y="308483"/>
                    <a:pt x="4718685" y="342011"/>
                  </a:cubicBezTo>
                  <a:lnTo>
                    <a:pt x="4667885" y="341122"/>
                  </a:lnTo>
                  <a:cubicBezTo>
                    <a:pt x="4668393" y="311785"/>
                    <a:pt x="4665345" y="282448"/>
                    <a:pt x="4658614" y="253492"/>
                  </a:cubicBezTo>
                  <a:close/>
                  <a:moveTo>
                    <a:pt x="3466592" y="125857"/>
                  </a:moveTo>
                  <a:cubicBezTo>
                    <a:pt x="3492373" y="80137"/>
                    <a:pt x="3526409" y="37719"/>
                    <a:pt x="3567303" y="0"/>
                  </a:cubicBezTo>
                  <a:lnTo>
                    <a:pt x="3601720" y="37338"/>
                  </a:lnTo>
                  <a:cubicBezTo>
                    <a:pt x="3564382" y="71755"/>
                    <a:pt x="3533775" y="109982"/>
                    <a:pt x="3510788" y="150749"/>
                  </a:cubicBezTo>
                  <a:close/>
                  <a:moveTo>
                    <a:pt x="2612136" y="213487"/>
                  </a:moveTo>
                  <a:cubicBezTo>
                    <a:pt x="2622804" y="175133"/>
                    <a:pt x="2639441" y="138176"/>
                    <a:pt x="2661666" y="103505"/>
                  </a:cubicBezTo>
                  <a:lnTo>
                    <a:pt x="2704465" y="130810"/>
                  </a:lnTo>
                  <a:cubicBezTo>
                    <a:pt x="2684907" y="161544"/>
                    <a:pt x="2670302" y="193929"/>
                    <a:pt x="2661158" y="227203"/>
                  </a:cubicBezTo>
                  <a:close/>
                  <a:moveTo>
                    <a:pt x="1633728" y="243586"/>
                  </a:moveTo>
                  <a:cubicBezTo>
                    <a:pt x="1637411" y="243586"/>
                    <a:pt x="1640967" y="244348"/>
                    <a:pt x="1644269" y="245872"/>
                  </a:cubicBezTo>
                  <a:cubicBezTo>
                    <a:pt x="1706880" y="274574"/>
                    <a:pt x="1764919" y="309118"/>
                    <a:pt x="1816989" y="348869"/>
                  </a:cubicBezTo>
                  <a:lnTo>
                    <a:pt x="1786255" y="389255"/>
                  </a:lnTo>
                  <a:cubicBezTo>
                    <a:pt x="1737233" y="351917"/>
                    <a:pt x="1682496" y="319278"/>
                    <a:pt x="1623060" y="292100"/>
                  </a:cubicBezTo>
                  <a:lnTo>
                    <a:pt x="1633601" y="268986"/>
                  </a:lnTo>
                  <a:lnTo>
                    <a:pt x="1633601" y="294386"/>
                  </a:lnTo>
                  <a:close/>
                  <a:moveTo>
                    <a:pt x="242062" y="1028446"/>
                  </a:moveTo>
                  <a:cubicBezTo>
                    <a:pt x="241681" y="1027684"/>
                    <a:pt x="241427" y="1027049"/>
                    <a:pt x="241046" y="1026287"/>
                  </a:cubicBezTo>
                  <a:cubicBezTo>
                    <a:pt x="227203" y="990346"/>
                    <a:pt x="216916" y="953516"/>
                    <a:pt x="210439" y="916178"/>
                  </a:cubicBezTo>
                  <a:lnTo>
                    <a:pt x="260477" y="907415"/>
                  </a:lnTo>
                  <a:cubicBezTo>
                    <a:pt x="266446" y="941451"/>
                    <a:pt x="275717" y="974979"/>
                    <a:pt x="288417" y="1007999"/>
                  </a:cubicBezTo>
                  <a:lnTo>
                    <a:pt x="264668" y="1017143"/>
                  </a:lnTo>
                  <a:lnTo>
                    <a:pt x="287401" y="1005840"/>
                  </a:lnTo>
                  <a:close/>
                </a:path>
              </a:pathLst>
            </a:custGeom>
            <a:solidFill>
              <a:srgbClr val="2B522D"/>
            </a:solidFill>
          </p:spPr>
        </p:sp>
        <p:sp>
          <p:nvSpPr>
            <p:cNvPr name="TextBox 48" id="48"/>
            <p:cNvSpPr txBox="true"/>
            <p:nvPr/>
          </p:nvSpPr>
          <p:spPr>
            <a:xfrm>
              <a:off x="0" y="-47625"/>
              <a:ext cx="5632734" cy="3305649"/>
            </a:xfrm>
            <a:prstGeom prst="rect">
              <a:avLst/>
            </a:prstGeom>
          </p:spPr>
          <p:txBody>
            <a:bodyPr anchor="ctr" rtlCol="false" tIns="50800" lIns="50800" bIns="50800" rIns="50800"/>
            <a:lstStyle/>
            <a:p>
              <a:pPr algn="ctr" marL="0" indent="0" lvl="0">
                <a:lnSpc>
                  <a:spcPts val="2520"/>
                </a:lnSpc>
              </a:pPr>
              <a:r>
                <a:rPr lang="en-US" sz="2100">
                  <a:solidFill>
                    <a:srgbClr val="F2F2F2"/>
                  </a:solidFill>
                  <a:latin typeface="Arial"/>
                  <a:ea typeface="Arial"/>
                  <a:cs typeface="Arial"/>
                  <a:sym typeface="Arial"/>
                </a:rPr>
                <a:t>Respuestas y tendencias = crecimiento y compromiso</a:t>
              </a:r>
            </a:p>
          </p:txBody>
        </p:sp>
      </p:grpSp>
      <p:grpSp>
        <p:nvGrpSpPr>
          <p:cNvPr name="Group 49" id="49"/>
          <p:cNvGrpSpPr/>
          <p:nvPr/>
        </p:nvGrpSpPr>
        <p:grpSpPr>
          <a:xfrm rot="0">
            <a:off x="13729153" y="6476680"/>
            <a:ext cx="3835590" cy="3450820"/>
            <a:chOff x="0" y="0"/>
            <a:chExt cx="5114120" cy="4601094"/>
          </a:xfrm>
        </p:grpSpPr>
        <p:sp>
          <p:nvSpPr>
            <p:cNvPr name="Freeform 50" id="50"/>
            <p:cNvSpPr/>
            <p:nvPr/>
          </p:nvSpPr>
          <p:spPr>
            <a:xfrm flipH="false" flipV="false" rot="0">
              <a:off x="-2611755" y="-1491361"/>
              <a:ext cx="10337546" cy="6067044"/>
            </a:xfrm>
            <a:custGeom>
              <a:avLst/>
              <a:gdLst/>
              <a:ahLst/>
              <a:cxnLst/>
              <a:rect r="r" b="b" t="t" l="l"/>
              <a:pathLst>
                <a:path h="6067044" w="10337546">
                  <a:moveTo>
                    <a:pt x="5168773" y="2654300"/>
                  </a:moveTo>
                  <a:cubicBezTo>
                    <a:pt x="6223635" y="0"/>
                    <a:pt x="10337546" y="2654300"/>
                    <a:pt x="5168773" y="6067044"/>
                  </a:cubicBezTo>
                  <a:cubicBezTo>
                    <a:pt x="0" y="2654300"/>
                    <a:pt x="4113911" y="0"/>
                    <a:pt x="5168773" y="2654300"/>
                  </a:cubicBezTo>
                  <a:close/>
                </a:path>
              </a:pathLst>
            </a:custGeom>
            <a:solidFill>
              <a:srgbClr val="70C573"/>
            </a:solidFill>
          </p:spPr>
        </p:sp>
        <p:sp>
          <p:nvSpPr>
            <p:cNvPr name="Freeform 51" id="51"/>
            <p:cNvSpPr/>
            <p:nvPr/>
          </p:nvSpPr>
          <p:spPr>
            <a:xfrm flipH="false" flipV="false" rot="0">
              <a:off x="-322707" y="-123825"/>
              <a:ext cx="5689092" cy="4726305"/>
            </a:xfrm>
            <a:custGeom>
              <a:avLst/>
              <a:gdLst/>
              <a:ahLst/>
              <a:cxnLst/>
              <a:rect r="r" b="b" t="t" l="l"/>
              <a:pathLst>
                <a:path h="4726305" w="5689092">
                  <a:moveTo>
                    <a:pt x="2856103" y="1277366"/>
                  </a:moveTo>
                  <a:cubicBezTo>
                    <a:pt x="3250438" y="285369"/>
                    <a:pt x="4071747" y="20447"/>
                    <a:pt x="4689094" y="265811"/>
                  </a:cubicBezTo>
                  <a:cubicBezTo>
                    <a:pt x="5292598" y="505714"/>
                    <a:pt x="5689092" y="1228344"/>
                    <a:pt x="5301107" y="2204593"/>
                  </a:cubicBezTo>
                  <a:cubicBezTo>
                    <a:pt x="5012182" y="2931668"/>
                    <a:pt x="4288663" y="3799713"/>
                    <a:pt x="2893822" y="4720717"/>
                  </a:cubicBezTo>
                  <a:cubicBezTo>
                    <a:pt x="2885313" y="4726305"/>
                    <a:pt x="2874264" y="4726305"/>
                    <a:pt x="2865882" y="4720717"/>
                  </a:cubicBezTo>
                  <a:cubicBezTo>
                    <a:pt x="294132" y="3022727"/>
                    <a:pt x="0" y="1498600"/>
                    <a:pt x="516636" y="716026"/>
                  </a:cubicBezTo>
                  <a:cubicBezTo>
                    <a:pt x="877189" y="169926"/>
                    <a:pt x="1627505" y="0"/>
                    <a:pt x="2232914" y="399796"/>
                  </a:cubicBezTo>
                  <a:cubicBezTo>
                    <a:pt x="2500630" y="576580"/>
                    <a:pt x="2739009" y="864108"/>
                    <a:pt x="2903347" y="1277366"/>
                  </a:cubicBezTo>
                  <a:lnTo>
                    <a:pt x="2879725" y="1286764"/>
                  </a:lnTo>
                  <a:lnTo>
                    <a:pt x="2856103" y="1277366"/>
                  </a:lnTo>
                  <a:moveTo>
                    <a:pt x="2903347" y="1296162"/>
                  </a:moveTo>
                  <a:cubicBezTo>
                    <a:pt x="2899537" y="1305814"/>
                    <a:pt x="2890139" y="1312164"/>
                    <a:pt x="2879725" y="1312164"/>
                  </a:cubicBezTo>
                  <a:cubicBezTo>
                    <a:pt x="2869311" y="1312164"/>
                    <a:pt x="2859913" y="1305814"/>
                    <a:pt x="2856103" y="1296162"/>
                  </a:cubicBezTo>
                  <a:cubicBezTo>
                    <a:pt x="2695067" y="891032"/>
                    <a:pt x="2462784" y="612394"/>
                    <a:pt x="2204847" y="442214"/>
                  </a:cubicBezTo>
                  <a:cubicBezTo>
                    <a:pt x="1622298" y="57531"/>
                    <a:pt x="903732" y="221996"/>
                    <a:pt x="559054" y="744093"/>
                  </a:cubicBezTo>
                  <a:cubicBezTo>
                    <a:pt x="68961" y="1486281"/>
                    <a:pt x="323850" y="2981579"/>
                    <a:pt x="2893822" y="4678299"/>
                  </a:cubicBezTo>
                  <a:lnTo>
                    <a:pt x="2879852" y="4699508"/>
                  </a:lnTo>
                  <a:lnTo>
                    <a:pt x="2865882" y="4678299"/>
                  </a:lnTo>
                  <a:cubicBezTo>
                    <a:pt x="4256278" y="3760343"/>
                    <a:pt x="4970399" y="2899410"/>
                    <a:pt x="5253990" y="2185797"/>
                  </a:cubicBezTo>
                  <a:cubicBezTo>
                    <a:pt x="5633212" y="1231519"/>
                    <a:pt x="5243957" y="541020"/>
                    <a:pt x="4670425" y="313055"/>
                  </a:cubicBezTo>
                  <a:cubicBezTo>
                    <a:pt x="4082669" y="79502"/>
                    <a:pt x="3288792" y="326390"/>
                    <a:pt x="2903347" y="1296162"/>
                  </a:cubicBezTo>
                  <a:close/>
                </a:path>
              </a:pathLst>
            </a:custGeom>
            <a:solidFill>
              <a:srgbClr val="2B522D"/>
            </a:solidFill>
          </p:spPr>
        </p:sp>
        <p:sp>
          <p:nvSpPr>
            <p:cNvPr name="TextBox 52" id="52"/>
            <p:cNvSpPr txBox="true"/>
            <p:nvPr/>
          </p:nvSpPr>
          <p:spPr>
            <a:xfrm>
              <a:off x="0" y="-47625"/>
              <a:ext cx="5114120" cy="4648719"/>
            </a:xfrm>
            <a:prstGeom prst="rect">
              <a:avLst/>
            </a:prstGeom>
          </p:spPr>
          <p:txBody>
            <a:bodyPr anchor="ctr" rtlCol="false" tIns="50800" lIns="50800" bIns="50800" rIns="50800"/>
            <a:lstStyle/>
            <a:p>
              <a:pPr algn="ctr" marL="0" indent="0" lvl="0">
                <a:lnSpc>
                  <a:spcPts val="2520"/>
                </a:lnSpc>
              </a:pPr>
              <a:r>
                <a:rPr lang="en-US" b="true" sz="2100">
                  <a:solidFill>
                    <a:srgbClr val="F2F2F2"/>
                  </a:solidFill>
                  <a:latin typeface="Arial Bold"/>
                  <a:ea typeface="Arial Bold"/>
                  <a:cs typeface="Arial Bold"/>
                  <a:sym typeface="Arial Bold"/>
                </a:rPr>
                <a:t>Sé real. </a:t>
              </a:r>
            </a:p>
            <a:p>
              <a:pPr algn="ctr" marL="0" indent="0" lvl="0">
                <a:lnSpc>
                  <a:spcPts val="2520"/>
                </a:lnSpc>
              </a:pPr>
              <a:r>
                <a:rPr lang="en-US" b="true" sz="2100">
                  <a:solidFill>
                    <a:srgbClr val="F2F2F2"/>
                  </a:solidFill>
                  <a:latin typeface="Arial Bold"/>
                  <a:ea typeface="Arial Bold"/>
                  <a:cs typeface="Arial Bold"/>
                  <a:sym typeface="Arial Bold"/>
                </a:rPr>
                <a:t>Sé creativo. </a:t>
              </a:r>
            </a:p>
            <a:p>
              <a:pPr algn="ctr" marL="0" indent="0" lvl="0">
                <a:lnSpc>
                  <a:spcPts val="2520"/>
                </a:lnSpc>
              </a:pPr>
              <a:r>
                <a:rPr lang="en-US" b="true" sz="2100">
                  <a:solidFill>
                    <a:srgbClr val="F2F2F2"/>
                  </a:solidFill>
                  <a:latin typeface="Arial Bold"/>
                  <a:ea typeface="Arial Bold"/>
                  <a:cs typeface="Arial Bold"/>
                  <a:sym typeface="Arial Bold"/>
                </a:rPr>
                <a:t>Sea constante, pero no obsesionado.</a:t>
              </a:r>
            </a:p>
          </p:txBody>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Monetización </a:t>
              </a:r>
            </a:p>
          </p:txBody>
        </p:sp>
      </p:grpSp>
      <p:sp>
        <p:nvSpPr>
          <p:cNvPr name="TextBox 7" id="7"/>
          <p:cNvSpPr txBox="true"/>
          <p:nvPr/>
        </p:nvSpPr>
        <p:spPr>
          <a:xfrm rot="0">
            <a:off x="352786" y="1689700"/>
            <a:ext cx="6490220" cy="3310128"/>
          </a:xfrm>
          <a:prstGeom prst="rect">
            <a:avLst/>
          </a:prstGeom>
        </p:spPr>
        <p:txBody>
          <a:bodyPr anchor="t" rtlCol="false" tIns="0" lIns="0" bIns="0" rIns="0">
            <a:spAutoFit/>
          </a:bodyPr>
          <a:lstStyle/>
          <a:p>
            <a:pPr algn="just" marL="0" indent="0" lvl="0">
              <a:lnSpc>
                <a:spcPts val="3726"/>
              </a:lnSpc>
            </a:pPr>
            <a:r>
              <a:rPr lang="en-US" b="true" sz="2700">
                <a:solidFill>
                  <a:srgbClr val="616161"/>
                </a:solidFill>
                <a:latin typeface="Calibri (MS) Bold"/>
                <a:ea typeface="Calibri (MS) Bold"/>
                <a:cs typeface="Calibri (MS) Bold"/>
                <a:sym typeface="Calibri (MS) Bold"/>
              </a:rPr>
              <a:t>¿Es posible ganar dinero con el contenido?</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Anuncios de YouTube: Vistas = $</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Patrocinios: Asociarse con marcas</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Suscripciones: Beneficios de Patreon/Ko-fi</a:t>
            </a:r>
          </a:p>
          <a:p>
            <a:pPr algn="just" marL="660082" indent="-330041" lvl="1">
              <a:lnSpc>
                <a:spcPts val="3726"/>
              </a:lnSpc>
            </a:pPr>
            <a:r>
              <a:rPr lang="en-US" sz="2700">
                <a:solidFill>
                  <a:srgbClr val="616161"/>
                </a:solidFill>
                <a:latin typeface="Calibri (MS)"/>
                <a:ea typeface="Calibri (MS)"/>
                <a:cs typeface="Calibri (MS)"/>
                <a:sym typeface="Calibri (MS)"/>
              </a:rPr>
              <a:t>📉 Nota: Muy pocos creadores se ganan la vida, pero es posible.</a:t>
            </a:r>
          </a:p>
        </p:txBody>
      </p:sp>
      <p:grpSp>
        <p:nvGrpSpPr>
          <p:cNvPr name="Group 8" id="8"/>
          <p:cNvGrpSpPr>
            <a:grpSpLocks noChangeAspect="true"/>
          </p:cNvGrpSpPr>
          <p:nvPr/>
        </p:nvGrpSpPr>
        <p:grpSpPr>
          <a:xfrm rot="0">
            <a:off x="8664837" y="2199152"/>
            <a:ext cx="8915688" cy="5473556"/>
            <a:chOff x="0" y="0"/>
            <a:chExt cx="11887584" cy="7298074"/>
          </a:xfrm>
        </p:grpSpPr>
        <p:sp>
          <p:nvSpPr>
            <p:cNvPr name="Freeform 9" id="9"/>
            <p:cNvSpPr/>
            <p:nvPr/>
          </p:nvSpPr>
          <p:spPr>
            <a:xfrm flipH="false" flipV="false" rot="0">
              <a:off x="0" y="0"/>
              <a:ext cx="11887581" cy="7298055"/>
            </a:xfrm>
            <a:custGeom>
              <a:avLst/>
              <a:gdLst/>
              <a:ahLst/>
              <a:cxnLst/>
              <a:rect r="r" b="b" t="t" l="l"/>
              <a:pathLst>
                <a:path h="7298055" w="11887581">
                  <a:moveTo>
                    <a:pt x="0" y="0"/>
                  </a:moveTo>
                  <a:lnTo>
                    <a:pt x="11887581" y="0"/>
                  </a:lnTo>
                  <a:lnTo>
                    <a:pt x="11887581" y="7298055"/>
                  </a:lnTo>
                  <a:lnTo>
                    <a:pt x="0" y="7298055"/>
                  </a:lnTo>
                  <a:lnTo>
                    <a:pt x="0" y="0"/>
                  </a:lnTo>
                  <a:close/>
                </a:path>
              </a:pathLst>
            </a:custGeom>
            <a:blipFill>
              <a:blip r:embed="rId3"/>
              <a:stretch>
                <a:fillRect l="0" t="0" r="0"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DAGqnxCYTSU</dc:identifier>
  <dcterms:modified xsi:type="dcterms:W3CDTF">2011-08-01T06:04:30Z</dcterms:modified>
  <cp:revision>1</cp:revision>
  <dc:title>Sub module 2.pptx</dc:title>
</cp:coreProperties>
</file>